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2.xml" ContentType="application/vnd.openxmlformats-officedocument.drawingml.chart+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3.xml" ContentType="application/vnd.openxmlformats-officedocument.drawingml.chart+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0"/>
  </p:notesMasterIdLst>
  <p:handoutMasterIdLst>
    <p:handoutMasterId r:id="rId41"/>
  </p:handoutMasterIdLst>
  <p:sldIdLst>
    <p:sldId id="3800" r:id="rId2"/>
    <p:sldId id="3779" r:id="rId3"/>
    <p:sldId id="3801" r:id="rId4"/>
    <p:sldId id="3803" r:id="rId5"/>
    <p:sldId id="3812" r:id="rId6"/>
    <p:sldId id="3804" r:id="rId7"/>
    <p:sldId id="3811" r:id="rId8"/>
    <p:sldId id="3805" r:id="rId9"/>
    <p:sldId id="3806" r:id="rId10"/>
    <p:sldId id="3808" r:id="rId11"/>
    <p:sldId id="3810" r:id="rId12"/>
    <p:sldId id="3813" r:id="rId13"/>
    <p:sldId id="3814" r:id="rId14"/>
    <p:sldId id="3815" r:id="rId15"/>
    <p:sldId id="3816" r:id="rId16"/>
    <p:sldId id="3817" r:id="rId17"/>
    <p:sldId id="3807" r:id="rId18"/>
    <p:sldId id="3809" r:id="rId19"/>
    <p:sldId id="3818" r:id="rId20"/>
    <p:sldId id="3819" r:id="rId21"/>
    <p:sldId id="3820" r:id="rId22"/>
    <p:sldId id="3821" r:id="rId23"/>
    <p:sldId id="3822" r:id="rId24"/>
    <p:sldId id="3823" r:id="rId25"/>
    <p:sldId id="3825" r:id="rId26"/>
    <p:sldId id="3826" r:id="rId27"/>
    <p:sldId id="3827" r:id="rId28"/>
    <p:sldId id="3828" r:id="rId29"/>
    <p:sldId id="3829" r:id="rId30"/>
    <p:sldId id="3830" r:id="rId31"/>
    <p:sldId id="3824" r:id="rId32"/>
    <p:sldId id="3831" r:id="rId33"/>
    <p:sldId id="3832" r:id="rId34"/>
    <p:sldId id="3833" r:id="rId35"/>
    <p:sldId id="3835" r:id="rId36"/>
    <p:sldId id="3836" r:id="rId37"/>
    <p:sldId id="3834" r:id="rId38"/>
    <p:sldId id="3837" r:id="rId39"/>
  </p:sldIdLst>
  <p:sldSz cx="12858750" cy="723265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28">
          <p15:clr>
            <a:srgbClr val="A4A3A4"/>
          </p15:clr>
        </p15:guide>
        <p15:guide id="2" pos="4050">
          <p15:clr>
            <a:srgbClr val="A4A3A4"/>
          </p15:clr>
        </p15:guide>
        <p15:guide id="3" pos="557">
          <p15:clr>
            <a:srgbClr val="A4A3A4"/>
          </p15:clr>
        </p15:guide>
        <p15:guide id="4" orient="horz" pos="4183">
          <p15:clr>
            <a:srgbClr val="A4A3A4"/>
          </p15:clr>
        </p15:guide>
        <p15:guide id="5" pos="7497">
          <p15:clr>
            <a:srgbClr val="A4A3A4"/>
          </p15:clr>
        </p15:guide>
        <p15:guide id="6" pos="690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1801"/>
    <a:srgbClr val="682F03"/>
    <a:srgbClr val="F08200"/>
    <a:srgbClr val="E91E21"/>
    <a:srgbClr val="010066"/>
    <a:srgbClr val="DA1F28"/>
    <a:srgbClr val="4BC1DD"/>
    <a:srgbClr val="333F50"/>
    <a:srgbClr val="8A4795"/>
    <a:srgbClr val="82C0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9" autoAdjust="0"/>
    <p:restoredTop sz="95042" autoAdjust="0"/>
  </p:normalViewPr>
  <p:slideViewPr>
    <p:cSldViewPr>
      <p:cViewPr varScale="1">
        <p:scale>
          <a:sx n="73" d="100"/>
          <a:sy n="73" d="100"/>
        </p:scale>
        <p:origin x="48" y="836"/>
      </p:cViewPr>
      <p:guideLst>
        <p:guide orient="horz" pos="328"/>
        <p:guide pos="4050"/>
        <p:guide pos="557"/>
        <p:guide orient="horz" pos="4183"/>
        <p:guide pos="7497"/>
        <p:guide pos="6908"/>
      </p:guideLst>
    </p:cSldViewPr>
  </p:slideViewPr>
  <p:outlineViewPr>
    <p:cViewPr>
      <p:scale>
        <a:sx n="100" d="100"/>
        <a:sy n="100" d="100"/>
      </p:scale>
      <p:origin x="0" y="-20556"/>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系列 1</c:v>
                </c:pt>
              </c:strCache>
            </c:strRef>
          </c:tx>
          <c:spPr>
            <a:solidFill>
              <a:srgbClr val="832193"/>
            </a:solidFill>
            <a:ln>
              <a:noFill/>
            </a:ln>
            <a:effectLst>
              <a:outerShdw blurRad="419100" dist="419100" dir="5400000" algn="ctr" rotWithShape="0">
                <a:srgbClr val="000000">
                  <a:alpha val="43137"/>
                </a:srgbClr>
              </a:outerShdw>
            </a:effectLst>
          </c:spPr>
          <c:invertIfNegative val="0"/>
          <c:dPt>
            <c:idx val="0"/>
            <c:invertIfNegative val="0"/>
            <c:bubble3D val="0"/>
            <c:spPr>
              <a:solidFill>
                <a:schemeClr val="tx1">
                  <a:lumMod val="65000"/>
                  <a:lumOff val="35000"/>
                </a:schemeClr>
              </a:solidFill>
              <a:ln>
                <a:noFill/>
              </a:ln>
              <a:effectLst>
                <a:outerShdw blurRad="419100" dist="419100" dir="5400000" algn="ctr" rotWithShape="0">
                  <a:srgbClr val="000000">
                    <a:alpha val="43137"/>
                  </a:srgbClr>
                </a:outerShdw>
              </a:effectLst>
            </c:spPr>
            <c:extLst>
              <c:ext xmlns:c16="http://schemas.microsoft.com/office/drawing/2014/chart" uri="{C3380CC4-5D6E-409C-BE32-E72D297353CC}">
                <c16:uniqueId val="{00000001-4AE6-4556-BC46-91707B1B3591}"/>
              </c:ext>
            </c:extLst>
          </c:dPt>
          <c:dPt>
            <c:idx val="1"/>
            <c:invertIfNegative val="0"/>
            <c:bubble3D val="0"/>
            <c:spPr>
              <a:solidFill>
                <a:srgbClr val="0070C0"/>
              </a:solidFill>
              <a:ln>
                <a:noFill/>
              </a:ln>
              <a:effectLst>
                <a:outerShdw blurRad="419100" dist="419100" dir="5400000" algn="ctr" rotWithShape="0">
                  <a:srgbClr val="000000">
                    <a:alpha val="43137"/>
                  </a:srgbClr>
                </a:outerShdw>
              </a:effectLst>
            </c:spPr>
            <c:extLst>
              <c:ext xmlns:c16="http://schemas.microsoft.com/office/drawing/2014/chart" uri="{C3380CC4-5D6E-409C-BE32-E72D297353CC}">
                <c16:uniqueId val="{00000003-4AE6-4556-BC46-91707B1B3591}"/>
              </c:ext>
            </c:extLst>
          </c:dPt>
          <c:dPt>
            <c:idx val="2"/>
            <c:invertIfNegative val="0"/>
            <c:bubble3D val="0"/>
            <c:spPr>
              <a:solidFill>
                <a:schemeClr val="tx1">
                  <a:lumMod val="65000"/>
                  <a:lumOff val="35000"/>
                </a:schemeClr>
              </a:solidFill>
              <a:ln>
                <a:noFill/>
              </a:ln>
              <a:effectLst>
                <a:outerShdw blurRad="419100" dist="419100" dir="5400000" algn="ctr" rotWithShape="0">
                  <a:srgbClr val="000000">
                    <a:alpha val="43137"/>
                  </a:srgbClr>
                </a:outerShdw>
              </a:effectLst>
            </c:spPr>
            <c:extLst>
              <c:ext xmlns:c16="http://schemas.microsoft.com/office/drawing/2014/chart" uri="{C3380CC4-5D6E-409C-BE32-E72D297353CC}">
                <c16:uniqueId val="{00000005-4AE6-4556-BC46-91707B1B3591}"/>
              </c:ext>
            </c:extLst>
          </c:dPt>
          <c:dPt>
            <c:idx val="3"/>
            <c:invertIfNegative val="0"/>
            <c:bubble3D val="0"/>
            <c:spPr>
              <a:solidFill>
                <a:srgbClr val="0070C0"/>
              </a:solidFill>
              <a:ln>
                <a:noFill/>
              </a:ln>
              <a:effectLst>
                <a:outerShdw blurRad="419100" dist="419100" dir="5400000" algn="ctr" rotWithShape="0">
                  <a:srgbClr val="000000">
                    <a:alpha val="43137"/>
                  </a:srgbClr>
                </a:outerShdw>
              </a:effectLst>
            </c:spPr>
            <c:extLst>
              <c:ext xmlns:c16="http://schemas.microsoft.com/office/drawing/2014/chart" uri="{C3380CC4-5D6E-409C-BE32-E72D297353CC}">
                <c16:uniqueId val="{00000007-4AE6-4556-BC46-91707B1B3591}"/>
              </c:ext>
            </c:extLst>
          </c:dPt>
          <c:cat>
            <c:strRef>
              <c:f>Sheet1!$A$2:$A$5</c:f>
              <c:strCache>
                <c:ptCount val="4"/>
                <c:pt idx="0">
                  <c:v>土建进度</c:v>
                </c:pt>
                <c:pt idx="1">
                  <c:v>水电进度</c:v>
                </c:pt>
                <c:pt idx="2">
                  <c:v>装饰进度</c:v>
                </c:pt>
                <c:pt idx="3">
                  <c:v>绿化进度</c:v>
                </c:pt>
              </c:strCache>
            </c:strRef>
          </c:cat>
          <c:val>
            <c:numRef>
              <c:f>Sheet1!$B$2:$B$5</c:f>
              <c:numCache>
                <c:formatCode>0%</c:formatCode>
                <c:ptCount val="4"/>
                <c:pt idx="0">
                  <c:v>0.95000000000000007</c:v>
                </c:pt>
                <c:pt idx="1">
                  <c:v>0.76000000000000012</c:v>
                </c:pt>
                <c:pt idx="2">
                  <c:v>0.54</c:v>
                </c:pt>
                <c:pt idx="3">
                  <c:v>0.60000000000000009</c:v>
                </c:pt>
              </c:numCache>
            </c:numRef>
          </c:val>
          <c:extLst>
            <c:ext xmlns:c16="http://schemas.microsoft.com/office/drawing/2014/chart" uri="{C3380CC4-5D6E-409C-BE32-E72D297353CC}">
              <c16:uniqueId val="{00000008-4AE6-4556-BC46-91707B1B3591}"/>
            </c:ext>
          </c:extLst>
        </c:ser>
        <c:ser>
          <c:idx val="1"/>
          <c:order val="1"/>
          <c:tx>
            <c:strRef>
              <c:f>Sheet1!$C$1</c:f>
              <c:strCache>
                <c:ptCount val="1"/>
                <c:pt idx="0">
                  <c:v>系列 2</c:v>
                </c:pt>
              </c:strCache>
            </c:strRef>
          </c:tx>
          <c:spPr>
            <a:solidFill>
              <a:schemeClr val="bg1"/>
            </a:solidFill>
            <a:ln>
              <a:noFill/>
            </a:ln>
            <a:effectLst/>
          </c:spPr>
          <c:invertIfNegative val="0"/>
          <c:cat>
            <c:strRef>
              <c:f>Sheet1!$A$2:$A$5</c:f>
              <c:strCache>
                <c:ptCount val="4"/>
                <c:pt idx="0">
                  <c:v>土建进度</c:v>
                </c:pt>
                <c:pt idx="1">
                  <c:v>水电进度</c:v>
                </c:pt>
                <c:pt idx="2">
                  <c:v>装饰进度</c:v>
                </c:pt>
                <c:pt idx="3">
                  <c:v>绿化进度</c:v>
                </c:pt>
              </c:strCache>
            </c:strRef>
          </c:cat>
          <c:val>
            <c:numRef>
              <c:f>Sheet1!$C$2:$C$5</c:f>
              <c:numCache>
                <c:formatCode>0%</c:formatCode>
                <c:ptCount val="4"/>
                <c:pt idx="0">
                  <c:v>0.05</c:v>
                </c:pt>
                <c:pt idx="1">
                  <c:v>0.24000000000000002</c:v>
                </c:pt>
                <c:pt idx="2">
                  <c:v>0.46</c:v>
                </c:pt>
                <c:pt idx="3">
                  <c:v>0.4</c:v>
                </c:pt>
              </c:numCache>
            </c:numRef>
          </c:val>
          <c:extLst>
            <c:ext xmlns:c16="http://schemas.microsoft.com/office/drawing/2014/chart" uri="{C3380CC4-5D6E-409C-BE32-E72D297353CC}">
              <c16:uniqueId val="{00000009-4AE6-4556-BC46-91707B1B3591}"/>
            </c:ext>
          </c:extLst>
        </c:ser>
        <c:dLbls>
          <c:showLegendKey val="0"/>
          <c:showVal val="0"/>
          <c:showCatName val="0"/>
          <c:showSerName val="0"/>
          <c:showPercent val="0"/>
          <c:showBubbleSize val="0"/>
        </c:dLbls>
        <c:gapWidth val="200"/>
        <c:overlap val="100"/>
        <c:axId val="-1685548304"/>
        <c:axId val="-1685540144"/>
      </c:barChart>
      <c:catAx>
        <c:axId val="-1685548304"/>
        <c:scaling>
          <c:orientation val="minMax"/>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ea"/>
                <a:sym typeface="+mn-lt"/>
              </a:defRPr>
            </a:pPr>
            <a:endParaRPr lang="zh-CN"/>
          </a:p>
        </c:txPr>
        <c:crossAx val="-1685540144"/>
        <c:crosses val="autoZero"/>
        <c:auto val="1"/>
        <c:lblAlgn val="ctr"/>
        <c:lblOffset val="100"/>
        <c:noMultiLvlLbl val="0"/>
      </c:catAx>
      <c:valAx>
        <c:axId val="-1685540144"/>
        <c:scaling>
          <c:orientation val="minMax"/>
          <c:max val="1"/>
        </c:scaling>
        <c:delete val="1"/>
        <c:axPos val="b"/>
        <c:numFmt formatCode="0%" sourceLinked="1"/>
        <c:majorTickMark val="none"/>
        <c:minorTickMark val="none"/>
        <c:tickLblPos val="none"/>
        <c:crossAx val="-1685548304"/>
        <c:crosses val="autoZero"/>
        <c:crossBetween val="between"/>
      </c:valAx>
      <c:spPr>
        <a:noFill/>
        <a:ln>
          <a:noFill/>
        </a:ln>
        <a:effectLst/>
      </c:spPr>
    </c:plotArea>
    <c:plotVisOnly val="1"/>
    <c:dispBlanksAs val="gap"/>
    <c:showDLblsOverMax val="0"/>
  </c:chart>
  <c:spPr>
    <a:noFill/>
    <a:ln>
      <a:noFill/>
    </a:ln>
    <a:effectLst/>
  </c:spPr>
  <c:txPr>
    <a:bodyPr/>
    <a:lstStyle/>
    <a:p>
      <a:pPr>
        <a:defRPr lang="zh-CN">
          <a:latin typeface="+mn-lt"/>
          <a:ea typeface="+mn-ea"/>
          <a:cs typeface="+mn-ea"/>
          <a:sym typeface="+mn-lt"/>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4091165050363"/>
          <c:y val="0.13989310354372403"/>
          <c:w val="0.78762434619802113"/>
          <c:h val="0.74904828591990802"/>
        </c:manualLayout>
      </c:layout>
      <c:barChart>
        <c:barDir val="col"/>
        <c:grouping val="clustered"/>
        <c:varyColors val="0"/>
        <c:ser>
          <c:idx val="0"/>
          <c:order val="0"/>
          <c:tx>
            <c:strRef>
              <c:f>Sheet1!$B$1</c:f>
              <c:strCache>
                <c:ptCount val="1"/>
                <c:pt idx="0">
                  <c:v>手机网民规模</c:v>
                </c:pt>
              </c:strCache>
            </c:strRef>
          </c:tx>
          <c:spPr>
            <a:solidFill>
              <a:srgbClr val="0070C0"/>
            </a:solidFill>
          </c:spPr>
          <c:invertIfNegative val="0"/>
          <c:dPt>
            <c:idx val="6"/>
            <c:invertIfNegative val="0"/>
            <c:bubble3D val="0"/>
            <c:spPr>
              <a:solidFill>
                <a:schemeClr val="tx1">
                  <a:lumMod val="65000"/>
                  <a:lumOff val="35000"/>
                </a:schemeClr>
              </a:solidFill>
            </c:spPr>
            <c:extLst>
              <c:ext xmlns:c16="http://schemas.microsoft.com/office/drawing/2014/chart" uri="{C3380CC4-5D6E-409C-BE32-E72D297353CC}">
                <c16:uniqueId val="{00000001-4737-402C-82F2-292FCA1402D6}"/>
              </c:ext>
            </c:extLst>
          </c:dPt>
          <c:dLbls>
            <c:dLbl>
              <c:idx val="1"/>
              <c:layout>
                <c:manualLayout>
                  <c:x val="-2.3866555721646998E-3"/>
                  <c:y val="5.909917306902681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4737-402C-82F2-292FCA1402D6}"/>
                </c:ext>
              </c:extLst>
            </c:dLbl>
            <c:dLbl>
              <c:idx val="2"/>
              <c:layout>
                <c:manualLayout>
                  <c:x val="7.0452682932380523E-3"/>
                  <c:y val="1.1402557034778004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4737-402C-82F2-292FCA1402D6}"/>
                </c:ext>
              </c:extLst>
            </c:dLbl>
            <c:dLbl>
              <c:idx val="3"/>
              <c:layout>
                <c:manualLayout>
                  <c:x val="-8.2442112110072893E-3"/>
                  <c:y val="-5.606709283912972E-4"/>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4737-402C-82F2-292FCA1402D6}"/>
                </c:ext>
              </c:extLst>
            </c:dLbl>
            <c:dLbl>
              <c:idx val="4"/>
              <c:layout>
                <c:manualLayout>
                  <c:x val="-5.6136343183664896E-4"/>
                  <c:y val="1.2380212304263699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4737-402C-82F2-292FCA1402D6}"/>
                </c:ext>
              </c:extLst>
            </c:dLbl>
            <c:dLbl>
              <c:idx val="5"/>
              <c:layout>
                <c:manualLayout>
                  <c:x val="2.1250503302970201E-2"/>
                  <c:y val="8.656090551873763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4737-402C-82F2-292FCA1402D6}"/>
                </c:ext>
              </c:extLst>
            </c:dLbl>
            <c:dLbl>
              <c:idx val="6"/>
              <c:layout>
                <c:manualLayout>
                  <c:x val="1.3207755080125302E-2"/>
                  <c:y val="8.1093507271549306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737-402C-82F2-292FCA1402D6}"/>
                </c:ext>
              </c:extLst>
            </c:dLbl>
            <c:spPr>
              <a:noFill/>
              <a:ln>
                <a:noFill/>
              </a:ln>
              <a:effectLst/>
            </c:spPr>
            <c:txPr>
              <a:bodyPr rot="0" spcFirstLastPara="0" vertOverflow="ellipsis" vert="horz" wrap="square" lIns="38100" tIns="19050" rIns="38100" bIns="19050" anchor="ctr" anchorCtr="1"/>
              <a:lstStyle/>
              <a:p>
                <a:pPr>
                  <a:defRPr lang="zh-CN" sz="1050" b="1" i="0" u="none" strike="noStrike" kern="1200" baseline="0">
                    <a:solidFill>
                      <a:schemeClr val="tx1">
                        <a:lumMod val="75000"/>
                        <a:lumOff val="25000"/>
                      </a:schemeClr>
                    </a:solidFill>
                    <a:latin typeface="+mn-lt"/>
                    <a:ea typeface="+mn-ea"/>
                    <a:cs typeface="+mn-ea"/>
                    <a:sym typeface="+mn-lt"/>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Sheet1!$A$2:$A$8</c:f>
              <c:numCache>
                <c:formatCode>General</c:formatCode>
                <c:ptCount val="7"/>
                <c:pt idx="0">
                  <c:v>2007</c:v>
                </c:pt>
                <c:pt idx="1">
                  <c:v>2008</c:v>
                </c:pt>
                <c:pt idx="2">
                  <c:v>2009</c:v>
                </c:pt>
                <c:pt idx="3">
                  <c:v>2010</c:v>
                </c:pt>
                <c:pt idx="4">
                  <c:v>2011</c:v>
                </c:pt>
                <c:pt idx="5">
                  <c:v>2012</c:v>
                </c:pt>
                <c:pt idx="6">
                  <c:v>2013</c:v>
                </c:pt>
              </c:numCache>
            </c:numRef>
          </c:cat>
          <c:val>
            <c:numRef>
              <c:f>Sheet1!$B$2:$B$8</c:f>
              <c:numCache>
                <c:formatCode>General</c:formatCode>
                <c:ptCount val="7"/>
                <c:pt idx="0">
                  <c:v>5040</c:v>
                </c:pt>
                <c:pt idx="1">
                  <c:v>11760</c:v>
                </c:pt>
                <c:pt idx="2">
                  <c:v>23344</c:v>
                </c:pt>
                <c:pt idx="3">
                  <c:v>30274</c:v>
                </c:pt>
                <c:pt idx="4">
                  <c:v>35558</c:v>
                </c:pt>
                <c:pt idx="5">
                  <c:v>41997</c:v>
                </c:pt>
                <c:pt idx="6">
                  <c:v>50006</c:v>
                </c:pt>
              </c:numCache>
            </c:numRef>
          </c:val>
          <c:extLst>
            <c:ext xmlns:c16="http://schemas.microsoft.com/office/drawing/2014/chart" uri="{C3380CC4-5D6E-409C-BE32-E72D297353CC}">
              <c16:uniqueId val="{00000007-4737-402C-82F2-292FCA1402D6}"/>
            </c:ext>
          </c:extLst>
        </c:ser>
        <c:dLbls>
          <c:showLegendKey val="0"/>
          <c:showVal val="0"/>
          <c:showCatName val="0"/>
          <c:showSerName val="0"/>
          <c:showPercent val="0"/>
          <c:showBubbleSize val="0"/>
        </c:dLbls>
        <c:gapWidth val="150"/>
        <c:axId val="-1685554288"/>
        <c:axId val="-1685527088"/>
      </c:barChart>
      <c:lineChart>
        <c:grouping val="standard"/>
        <c:varyColors val="0"/>
        <c:ser>
          <c:idx val="1"/>
          <c:order val="1"/>
          <c:tx>
            <c:strRef>
              <c:f>Sheet1!$C$1</c:f>
              <c:strCache>
                <c:ptCount val="1"/>
                <c:pt idx="0">
                  <c:v>手机网民占整体网民比例</c:v>
                </c:pt>
              </c:strCache>
            </c:strRef>
          </c:tx>
          <c:spPr>
            <a:ln w="19050" cap="rnd" cmpd="sng" algn="ctr">
              <a:solidFill>
                <a:schemeClr val="bg1">
                  <a:lumMod val="50000"/>
                </a:schemeClr>
              </a:solidFill>
              <a:prstDash val="solid"/>
              <a:round/>
            </a:ln>
          </c:spPr>
          <c:marker>
            <c:symbol val="none"/>
          </c:marker>
          <c:dLbls>
            <c:dLbl>
              <c:idx val="0"/>
              <c:layout>
                <c:manualLayout>
                  <c:x val="-2.1383699335084796E-2"/>
                  <c:y val="-4.9150394789903313E-3"/>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4737-402C-82F2-292FCA1402D6}"/>
                </c:ext>
              </c:extLst>
            </c:dLbl>
            <c:spPr>
              <a:noFill/>
              <a:ln>
                <a:noFill/>
              </a:ln>
              <a:effectLst/>
            </c:spPr>
            <c:txPr>
              <a:bodyPr rot="0" spcFirstLastPara="0" vertOverflow="ellipsis" vert="horz" wrap="square" lIns="38100" tIns="19050" rIns="38100" bIns="19050" anchor="ctr" anchorCtr="1"/>
              <a:lstStyle/>
              <a:p>
                <a:pPr>
                  <a:defRPr lang="zh-CN" sz="1050" b="1" i="0" u="none" strike="noStrike" kern="1200" baseline="0">
                    <a:solidFill>
                      <a:schemeClr val="tx1">
                        <a:lumMod val="75000"/>
                        <a:lumOff val="25000"/>
                      </a:schemeClr>
                    </a:solidFill>
                    <a:latin typeface="+mn-lt"/>
                    <a:ea typeface="+mn-ea"/>
                    <a:cs typeface="+mn-ea"/>
                    <a:sym typeface="+mn-lt"/>
                  </a:defRPr>
                </a:pPr>
                <a:endParaRPr lang="zh-CN"/>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Sheet1!$A$2:$A$8</c:f>
              <c:numCache>
                <c:formatCode>General</c:formatCode>
                <c:ptCount val="7"/>
                <c:pt idx="0">
                  <c:v>2007</c:v>
                </c:pt>
                <c:pt idx="1">
                  <c:v>2008</c:v>
                </c:pt>
                <c:pt idx="2">
                  <c:v>2009</c:v>
                </c:pt>
                <c:pt idx="3">
                  <c:v>2010</c:v>
                </c:pt>
                <c:pt idx="4">
                  <c:v>2011</c:v>
                </c:pt>
                <c:pt idx="5">
                  <c:v>2012</c:v>
                </c:pt>
                <c:pt idx="6">
                  <c:v>2013</c:v>
                </c:pt>
              </c:numCache>
            </c:numRef>
          </c:cat>
          <c:val>
            <c:numRef>
              <c:f>Sheet1!$C$2:$C$8</c:f>
              <c:numCache>
                <c:formatCode>0.0%</c:formatCode>
                <c:ptCount val="7"/>
                <c:pt idx="0">
                  <c:v>0.24000000000000002</c:v>
                </c:pt>
                <c:pt idx="1">
                  <c:v>0.39500000000000007</c:v>
                </c:pt>
                <c:pt idx="2">
                  <c:v>0.6080000000000001</c:v>
                </c:pt>
                <c:pt idx="3">
                  <c:v>0.66200000000000014</c:v>
                </c:pt>
                <c:pt idx="4">
                  <c:v>0.69299999999999995</c:v>
                </c:pt>
                <c:pt idx="5">
                  <c:v>0.74500000000000011</c:v>
                </c:pt>
                <c:pt idx="6">
                  <c:v>0.81</c:v>
                </c:pt>
              </c:numCache>
            </c:numRef>
          </c:val>
          <c:smooth val="0"/>
          <c:extLst>
            <c:ext xmlns:c16="http://schemas.microsoft.com/office/drawing/2014/chart" uri="{C3380CC4-5D6E-409C-BE32-E72D297353CC}">
              <c16:uniqueId val="{00000009-4737-402C-82F2-292FCA1402D6}"/>
            </c:ext>
          </c:extLst>
        </c:ser>
        <c:dLbls>
          <c:showLegendKey val="0"/>
          <c:showVal val="0"/>
          <c:showCatName val="0"/>
          <c:showSerName val="0"/>
          <c:showPercent val="0"/>
          <c:showBubbleSize val="0"/>
        </c:dLbls>
        <c:marker val="1"/>
        <c:smooth val="0"/>
        <c:axId val="-1685553200"/>
        <c:axId val="-1685541232"/>
      </c:lineChart>
      <c:catAx>
        <c:axId val="-1685554288"/>
        <c:scaling>
          <c:orientation val="minMax"/>
        </c:scaling>
        <c:delete val="0"/>
        <c:axPos val="b"/>
        <c:numFmt formatCode="General" sourceLinked="1"/>
        <c:majorTickMark val="out"/>
        <c:minorTickMark val="none"/>
        <c:tickLblPos val="nextTo"/>
        <c:txPr>
          <a:bodyPr rot="-60000000" spcFirstLastPara="0" vertOverflow="ellipsis" vert="horz" wrap="square" anchor="ctr" anchorCtr="1"/>
          <a:lstStyle/>
          <a:p>
            <a:pPr>
              <a:defRPr lang="zh-CN" sz="1050" b="1" i="0" u="none" strike="noStrike" kern="1200" baseline="0">
                <a:solidFill>
                  <a:schemeClr val="tx1">
                    <a:lumMod val="75000"/>
                    <a:lumOff val="25000"/>
                  </a:schemeClr>
                </a:solidFill>
                <a:latin typeface="+mn-lt"/>
                <a:ea typeface="+mn-ea"/>
                <a:cs typeface="+mn-ea"/>
                <a:sym typeface="+mn-lt"/>
              </a:defRPr>
            </a:pPr>
            <a:endParaRPr lang="zh-CN"/>
          </a:p>
        </c:txPr>
        <c:crossAx val="-1685527088"/>
        <c:crosses val="autoZero"/>
        <c:auto val="1"/>
        <c:lblAlgn val="ctr"/>
        <c:lblOffset val="100"/>
        <c:noMultiLvlLbl val="0"/>
      </c:catAx>
      <c:valAx>
        <c:axId val="-1685527088"/>
        <c:scaling>
          <c:orientation val="minMax"/>
        </c:scaling>
        <c:delete val="0"/>
        <c:axPos val="l"/>
        <c:numFmt formatCode="General" sourceLinked="1"/>
        <c:majorTickMark val="out"/>
        <c:minorTickMark val="none"/>
        <c:tickLblPos val="nextTo"/>
        <c:txPr>
          <a:bodyPr rot="-60000000" spcFirstLastPara="0" vertOverflow="ellipsis" vert="horz" wrap="square" anchor="ctr" anchorCtr="1"/>
          <a:lstStyle/>
          <a:p>
            <a:pPr>
              <a:defRPr lang="zh-CN" sz="1050" b="1" i="0" u="none" strike="noStrike" kern="1200" baseline="0">
                <a:solidFill>
                  <a:schemeClr val="tx1">
                    <a:lumMod val="75000"/>
                    <a:lumOff val="25000"/>
                  </a:schemeClr>
                </a:solidFill>
                <a:latin typeface="+mn-lt"/>
                <a:ea typeface="+mn-ea"/>
                <a:cs typeface="+mn-ea"/>
                <a:sym typeface="+mn-lt"/>
              </a:defRPr>
            </a:pPr>
            <a:endParaRPr lang="zh-CN"/>
          </a:p>
        </c:txPr>
        <c:crossAx val="-1685554288"/>
        <c:crosses val="autoZero"/>
        <c:crossBetween val="between"/>
      </c:valAx>
      <c:catAx>
        <c:axId val="-1685553200"/>
        <c:scaling>
          <c:orientation val="minMax"/>
        </c:scaling>
        <c:delete val="1"/>
        <c:axPos val="b"/>
        <c:numFmt formatCode="General" sourceLinked="1"/>
        <c:majorTickMark val="out"/>
        <c:minorTickMark val="none"/>
        <c:tickLblPos val="none"/>
        <c:crossAx val="-1685541232"/>
        <c:crosses val="autoZero"/>
        <c:auto val="1"/>
        <c:lblAlgn val="ctr"/>
        <c:lblOffset val="100"/>
        <c:noMultiLvlLbl val="0"/>
      </c:catAx>
      <c:valAx>
        <c:axId val="-1685541232"/>
        <c:scaling>
          <c:orientation val="minMax"/>
          <c:min val="0"/>
        </c:scaling>
        <c:delete val="0"/>
        <c:axPos val="r"/>
        <c:numFmt formatCode="0.0%" sourceLinked="1"/>
        <c:majorTickMark val="out"/>
        <c:minorTickMark val="none"/>
        <c:tickLblPos val="nextTo"/>
        <c:txPr>
          <a:bodyPr rot="-60000000" spcFirstLastPara="0" vertOverflow="ellipsis" vert="horz" wrap="square" anchor="ctr" anchorCtr="1"/>
          <a:lstStyle/>
          <a:p>
            <a:pPr>
              <a:defRPr lang="zh-CN" sz="1050" b="1" i="0" u="none" strike="noStrike" kern="1200" baseline="0">
                <a:solidFill>
                  <a:schemeClr val="tx1">
                    <a:lumMod val="75000"/>
                    <a:lumOff val="25000"/>
                  </a:schemeClr>
                </a:solidFill>
                <a:latin typeface="+mn-lt"/>
                <a:ea typeface="+mn-ea"/>
                <a:cs typeface="+mn-ea"/>
                <a:sym typeface="+mn-lt"/>
              </a:defRPr>
            </a:pPr>
            <a:endParaRPr lang="zh-CN"/>
          </a:p>
        </c:txPr>
        <c:crossAx val="-1685553200"/>
        <c:crosses val="max"/>
        <c:crossBetween val="between"/>
      </c:valAx>
    </c:plotArea>
    <c:plotVisOnly val="1"/>
    <c:dispBlanksAs val="gap"/>
    <c:showDLblsOverMax val="0"/>
  </c:chart>
  <c:spPr>
    <a:ln>
      <a:solidFill>
        <a:schemeClr val="bg1">
          <a:lumMod val="50000"/>
        </a:schemeClr>
      </a:solidFill>
    </a:ln>
  </c:spPr>
  <c:txPr>
    <a:bodyPr/>
    <a:lstStyle/>
    <a:p>
      <a:pPr>
        <a:defRPr lang="zh-CN" sz="1050" b="1">
          <a:solidFill>
            <a:schemeClr val="tx1">
              <a:lumMod val="75000"/>
              <a:lumOff val="25000"/>
            </a:schemeClr>
          </a:solidFill>
          <a:latin typeface="+mn-lt"/>
          <a:ea typeface="+mn-ea"/>
          <a:cs typeface="+mn-ea"/>
          <a:sym typeface="+mn-lt"/>
        </a:defRPr>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2000" b="1" i="0" u="none" strike="noStrike" kern="1200" spc="0" baseline="0">
                <a:solidFill>
                  <a:schemeClr val="bg1">
                    <a:lumMod val="65000"/>
                  </a:schemeClr>
                </a:solidFill>
                <a:latin typeface="+mn-lt"/>
                <a:ea typeface="+mn-ea"/>
                <a:cs typeface="+mn-ea"/>
                <a:sym typeface="+mn-lt"/>
              </a:defRPr>
            </a:pPr>
            <a:r>
              <a:rPr lang="zh-CN" sz="2000" b="1">
                <a:solidFill>
                  <a:schemeClr val="bg1">
                    <a:lumMod val="65000"/>
                  </a:schemeClr>
                </a:solidFill>
              </a:rPr>
              <a:t>请输入标题</a:t>
            </a:r>
          </a:p>
        </c:rich>
      </c:tx>
      <c:layout>
        <c:manualLayout>
          <c:xMode val="edge"/>
          <c:yMode val="edge"/>
          <c:x val="0.3831816049173411"/>
          <c:y val="4.4582526721680504E-2"/>
        </c:manualLayout>
      </c:layout>
      <c:overlay val="0"/>
      <c:spPr>
        <a:noFill/>
        <a:ln>
          <a:noFill/>
        </a:ln>
        <a:effectLst/>
      </c:spPr>
    </c:title>
    <c:autoTitleDeleted val="0"/>
    <c:plotArea>
      <c:layout>
        <c:manualLayout>
          <c:layoutTarget val="inner"/>
          <c:xMode val="edge"/>
          <c:yMode val="edge"/>
          <c:x val="1.7187500000000001E-2"/>
          <c:y val="9.6585931558444207E-2"/>
          <c:w val="0.96562500000000007"/>
          <c:h val="0.71476047522388819"/>
        </c:manualLayout>
      </c:layout>
      <c:barChart>
        <c:barDir val="col"/>
        <c:grouping val="clustered"/>
        <c:varyColors val="0"/>
        <c:ser>
          <c:idx val="0"/>
          <c:order val="0"/>
          <c:tx>
            <c:strRef>
              <c:f>Sheet1!$B$1</c:f>
              <c:strCache>
                <c:ptCount val="1"/>
                <c:pt idx="0">
                  <c:v>系列 1</c:v>
                </c:pt>
              </c:strCache>
            </c:strRef>
          </c:tx>
          <c:spPr>
            <a:solidFill>
              <a:srgbClr val="0070C0"/>
            </a:solidFill>
            <a:ln>
              <a:noFill/>
            </a:ln>
            <a:effectLst/>
          </c:spPr>
          <c:invertIfNegative val="0"/>
          <c:dPt>
            <c:idx val="3"/>
            <c:invertIfNegative val="0"/>
            <c:bubble3D val="0"/>
            <c:spPr>
              <a:solidFill>
                <a:srgbClr val="0070C0"/>
              </a:solidFill>
              <a:ln>
                <a:noFill/>
              </a:ln>
              <a:effectLst/>
            </c:spPr>
            <c:extLst>
              <c:ext xmlns:c16="http://schemas.microsoft.com/office/drawing/2014/chart" uri="{C3380CC4-5D6E-409C-BE32-E72D297353CC}">
                <c16:uniqueId val="{00000001-F32E-4479-B2D7-2E60B387BDAB}"/>
              </c:ext>
            </c:extLst>
          </c:dPt>
          <c:cat>
            <c:numRef>
              <c:f>Sheet1!$A$2:$A$5</c:f>
              <c:numCache>
                <c:formatCode>General</c:formatCode>
                <c:ptCount val="4"/>
                <c:pt idx="0">
                  <c:v>2012</c:v>
                </c:pt>
                <c:pt idx="1">
                  <c:v>2013</c:v>
                </c:pt>
                <c:pt idx="2">
                  <c:v>2014</c:v>
                </c:pt>
                <c:pt idx="3">
                  <c:v>2015</c:v>
                </c:pt>
              </c:numCache>
            </c:num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2-F32E-4479-B2D7-2E60B387BDAB}"/>
            </c:ext>
          </c:extLst>
        </c:ser>
        <c:ser>
          <c:idx val="1"/>
          <c:order val="1"/>
          <c:tx>
            <c:strRef>
              <c:f>Sheet1!$C$1</c:f>
              <c:strCache>
                <c:ptCount val="1"/>
                <c:pt idx="0">
                  <c:v>系列 2</c:v>
                </c:pt>
              </c:strCache>
            </c:strRef>
          </c:tx>
          <c:spPr>
            <a:solidFill>
              <a:schemeClr val="tx1">
                <a:lumMod val="65000"/>
                <a:lumOff val="35000"/>
              </a:schemeClr>
            </a:solidFill>
            <a:ln>
              <a:noFill/>
            </a:ln>
            <a:effectLst/>
          </c:spPr>
          <c:invertIfNegative val="0"/>
          <c:cat>
            <c:numRef>
              <c:f>Sheet1!$A$2:$A$5</c:f>
              <c:numCache>
                <c:formatCode>General</c:formatCode>
                <c:ptCount val="4"/>
                <c:pt idx="0">
                  <c:v>2012</c:v>
                </c:pt>
                <c:pt idx="1">
                  <c:v>2013</c:v>
                </c:pt>
                <c:pt idx="2">
                  <c:v>2014</c:v>
                </c:pt>
                <c:pt idx="3">
                  <c:v>2015</c:v>
                </c:pt>
              </c:numCache>
            </c:num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3-F32E-4479-B2D7-2E60B387BDAB}"/>
            </c:ext>
          </c:extLst>
        </c:ser>
        <c:ser>
          <c:idx val="2"/>
          <c:order val="2"/>
          <c:tx>
            <c:strRef>
              <c:f>Sheet1!$D$1</c:f>
              <c:strCache>
                <c:ptCount val="1"/>
                <c:pt idx="0">
                  <c:v>系列 3</c:v>
                </c:pt>
              </c:strCache>
            </c:strRef>
          </c:tx>
          <c:spPr>
            <a:solidFill>
              <a:srgbClr val="0070C0"/>
            </a:solidFill>
            <a:ln>
              <a:noFill/>
            </a:ln>
            <a:effectLst/>
          </c:spPr>
          <c:invertIfNegative val="0"/>
          <c:cat>
            <c:numRef>
              <c:f>Sheet1!$A$2:$A$5</c:f>
              <c:numCache>
                <c:formatCode>General</c:formatCode>
                <c:ptCount val="4"/>
                <c:pt idx="0">
                  <c:v>2012</c:v>
                </c:pt>
                <c:pt idx="1">
                  <c:v>2013</c:v>
                </c:pt>
                <c:pt idx="2">
                  <c:v>2014</c:v>
                </c:pt>
                <c:pt idx="3">
                  <c:v>2015</c:v>
                </c:pt>
              </c:numCache>
            </c:num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4-F32E-4479-B2D7-2E60B387BDAB}"/>
            </c:ext>
          </c:extLst>
        </c:ser>
        <c:dLbls>
          <c:showLegendKey val="0"/>
          <c:showVal val="0"/>
          <c:showCatName val="0"/>
          <c:showSerName val="0"/>
          <c:showPercent val="0"/>
          <c:showBubbleSize val="0"/>
        </c:dLbls>
        <c:gapWidth val="219"/>
        <c:overlap val="-27"/>
        <c:axId val="-1685549392"/>
        <c:axId val="-1685548848"/>
      </c:barChart>
      <c:catAx>
        <c:axId val="-1685549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ea"/>
                <a:sym typeface="+mn-lt"/>
              </a:defRPr>
            </a:pPr>
            <a:endParaRPr lang="zh-CN"/>
          </a:p>
        </c:txPr>
        <c:crossAx val="-1685548848"/>
        <c:crosses val="autoZero"/>
        <c:auto val="1"/>
        <c:lblAlgn val="ctr"/>
        <c:lblOffset val="100"/>
        <c:noMultiLvlLbl val="0"/>
      </c:catAx>
      <c:valAx>
        <c:axId val="-1685548848"/>
        <c:scaling>
          <c:orientation val="minMax"/>
        </c:scaling>
        <c:delete val="1"/>
        <c:axPos val="l"/>
        <c:numFmt formatCode="General" sourceLinked="1"/>
        <c:majorTickMark val="none"/>
        <c:minorTickMark val="none"/>
        <c:tickLblPos val="none"/>
        <c:crossAx val="-1685549392"/>
        <c:crosses val="autoZero"/>
        <c:crossBetween val="between"/>
      </c:valAx>
      <c:spPr>
        <a:noFill/>
        <a:ln w="25400">
          <a:noFill/>
        </a:ln>
        <a:effectLst/>
      </c:spPr>
    </c:plotArea>
    <c:plotVisOnly val="1"/>
    <c:dispBlanksAs val="gap"/>
    <c:showDLblsOverMax val="0"/>
  </c:chart>
  <c:spPr>
    <a:noFill/>
    <a:ln>
      <a:noFill/>
    </a:ln>
    <a:effectLst/>
  </c:spPr>
  <c:txPr>
    <a:bodyPr/>
    <a:lstStyle/>
    <a:p>
      <a:pPr>
        <a:defRPr lang="zh-CN">
          <a:latin typeface="+mn-lt"/>
          <a:ea typeface="+mn-ea"/>
          <a:cs typeface="+mn-ea"/>
          <a:sym typeface="+mn-lt"/>
        </a:defRPr>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dPt>
            <c:idx val="0"/>
            <c:bubble3D val="0"/>
            <c:spPr>
              <a:solidFill>
                <a:srgbClr val="0070C0"/>
              </a:solidFill>
              <a:ln w="19050">
                <a:noFill/>
              </a:ln>
              <a:effectLst/>
            </c:spPr>
            <c:extLst>
              <c:ext xmlns:c16="http://schemas.microsoft.com/office/drawing/2014/chart" uri="{C3380CC4-5D6E-409C-BE32-E72D297353CC}">
                <c16:uniqueId val="{00000001-9F63-4A21-A746-1A102D458F64}"/>
              </c:ext>
            </c:extLst>
          </c:dPt>
          <c:dPt>
            <c:idx val="1"/>
            <c:bubble3D val="0"/>
            <c:spPr>
              <a:solidFill>
                <a:schemeClr val="bg2">
                  <a:lumMod val="90000"/>
                </a:schemeClr>
              </a:solidFill>
              <a:ln w="19050">
                <a:noFill/>
              </a:ln>
              <a:effectLst/>
            </c:spPr>
            <c:extLst>
              <c:ext xmlns:c16="http://schemas.microsoft.com/office/drawing/2014/chart" uri="{C3380CC4-5D6E-409C-BE32-E72D297353CC}">
                <c16:uniqueId val="{00000003-9F63-4A21-A746-1A102D458F64}"/>
              </c:ext>
            </c:extLst>
          </c:dPt>
          <c:cat>
            <c:strRef>
              <c:f>Sheet1!$A$2:$A$3</c:f>
              <c:strCache>
                <c:ptCount val="2"/>
                <c:pt idx="0">
                  <c:v>第一季度</c:v>
                </c:pt>
                <c:pt idx="1">
                  <c:v>第二季度</c:v>
                </c:pt>
              </c:strCache>
            </c:strRef>
          </c:cat>
          <c:val>
            <c:numRef>
              <c:f>Sheet1!$B$2:$B$3</c:f>
              <c:numCache>
                <c:formatCode>General</c:formatCode>
                <c:ptCount val="2"/>
                <c:pt idx="0">
                  <c:v>100</c:v>
                </c:pt>
                <c:pt idx="1">
                  <c:v>70</c:v>
                </c:pt>
              </c:numCache>
            </c:numRef>
          </c:val>
          <c:extLst>
            <c:ext xmlns:c16="http://schemas.microsoft.com/office/drawing/2014/chart" uri="{C3380CC4-5D6E-409C-BE32-E72D297353CC}">
              <c16:uniqueId val="{00000004-9F63-4A21-A746-1A102D458F64}"/>
            </c:ext>
          </c:extLst>
        </c:ser>
        <c:dLbls>
          <c:showLegendKey val="0"/>
          <c:showVal val="0"/>
          <c:showCatName val="0"/>
          <c:showSerName val="0"/>
          <c:showPercent val="0"/>
          <c:showBubbleSize val="0"/>
          <c:showLeaderLines val="0"/>
        </c:dLbls>
        <c:firstSliceAng val="0"/>
        <c:holeSize val="79"/>
      </c:doughnutChart>
      <c:spPr>
        <a:noFill/>
        <a:ln>
          <a:noFill/>
        </a:ln>
        <a:effectLst/>
      </c:spPr>
    </c:plotArea>
    <c:plotVisOnly val="1"/>
    <c:dispBlanksAs val="zero"/>
    <c:showDLblsOverMax val="0"/>
  </c:chart>
  <c:spPr>
    <a:noFill/>
    <a:ln>
      <a:noFill/>
    </a:ln>
    <a:effectLst/>
  </c:spPr>
  <c:txPr>
    <a:bodyPr/>
    <a:lstStyle/>
    <a:p>
      <a:pPr>
        <a:defRPr lang="zh-CN">
          <a:latin typeface="+mn-lt"/>
          <a:ea typeface="+mn-ea"/>
          <a:cs typeface="+mn-ea"/>
          <a:sym typeface="+mn-lt"/>
        </a:defRPr>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dPt>
            <c:idx val="0"/>
            <c:bubble3D val="0"/>
            <c:spPr>
              <a:solidFill>
                <a:schemeClr val="tx1">
                  <a:lumMod val="65000"/>
                  <a:lumOff val="35000"/>
                </a:schemeClr>
              </a:solidFill>
              <a:ln w="19050">
                <a:noFill/>
              </a:ln>
              <a:effectLst/>
            </c:spPr>
            <c:extLst>
              <c:ext xmlns:c16="http://schemas.microsoft.com/office/drawing/2014/chart" uri="{C3380CC4-5D6E-409C-BE32-E72D297353CC}">
                <c16:uniqueId val="{00000001-7BB1-41AE-83E2-635F36E5948C}"/>
              </c:ext>
            </c:extLst>
          </c:dPt>
          <c:dPt>
            <c:idx val="1"/>
            <c:bubble3D val="0"/>
            <c:spPr>
              <a:solidFill>
                <a:schemeClr val="bg2">
                  <a:lumMod val="90000"/>
                </a:schemeClr>
              </a:solidFill>
              <a:ln w="19050">
                <a:noFill/>
              </a:ln>
              <a:effectLst/>
            </c:spPr>
            <c:extLst>
              <c:ext xmlns:c16="http://schemas.microsoft.com/office/drawing/2014/chart" uri="{C3380CC4-5D6E-409C-BE32-E72D297353CC}">
                <c16:uniqueId val="{00000003-7BB1-41AE-83E2-635F36E5948C}"/>
              </c:ext>
            </c:extLst>
          </c:dPt>
          <c:cat>
            <c:strRef>
              <c:f>Sheet1!$A$2:$A$3</c:f>
              <c:strCache>
                <c:ptCount val="2"/>
                <c:pt idx="0">
                  <c:v>第一季度</c:v>
                </c:pt>
                <c:pt idx="1">
                  <c:v>第二季度</c:v>
                </c:pt>
              </c:strCache>
            </c:strRef>
          </c:cat>
          <c:val>
            <c:numRef>
              <c:f>Sheet1!$B$2:$B$3</c:f>
              <c:numCache>
                <c:formatCode>General</c:formatCode>
                <c:ptCount val="2"/>
                <c:pt idx="0">
                  <c:v>100</c:v>
                </c:pt>
                <c:pt idx="1">
                  <c:v>70</c:v>
                </c:pt>
              </c:numCache>
            </c:numRef>
          </c:val>
          <c:extLst>
            <c:ext xmlns:c16="http://schemas.microsoft.com/office/drawing/2014/chart" uri="{C3380CC4-5D6E-409C-BE32-E72D297353CC}">
              <c16:uniqueId val="{00000004-7BB1-41AE-83E2-635F36E5948C}"/>
            </c:ext>
          </c:extLst>
        </c:ser>
        <c:dLbls>
          <c:showLegendKey val="0"/>
          <c:showVal val="0"/>
          <c:showCatName val="0"/>
          <c:showSerName val="0"/>
          <c:showPercent val="0"/>
          <c:showBubbleSize val="0"/>
          <c:showLeaderLines val="0"/>
        </c:dLbls>
        <c:firstSliceAng val="0"/>
        <c:holeSize val="79"/>
      </c:doughnutChart>
      <c:spPr>
        <a:noFill/>
        <a:ln>
          <a:noFill/>
        </a:ln>
        <a:effectLst/>
      </c:spPr>
    </c:plotArea>
    <c:plotVisOnly val="1"/>
    <c:dispBlanksAs val="zero"/>
    <c:showDLblsOverMax val="0"/>
  </c:chart>
  <c:spPr>
    <a:noFill/>
    <a:ln>
      <a:noFill/>
    </a:ln>
    <a:effectLst/>
  </c:spPr>
  <c:txPr>
    <a:bodyPr/>
    <a:lstStyle/>
    <a:p>
      <a:pPr>
        <a:defRPr lang="zh-CN">
          <a:latin typeface="+mn-lt"/>
          <a:ea typeface="+mn-ea"/>
          <a:cs typeface="+mn-ea"/>
          <a:sym typeface="+mn-lt"/>
        </a:defRPr>
      </a:pPr>
      <a:endParaRPr lang="zh-CN"/>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dPt>
            <c:idx val="0"/>
            <c:bubble3D val="0"/>
            <c:spPr>
              <a:solidFill>
                <a:srgbClr val="0070C0"/>
              </a:solidFill>
              <a:ln w="19050">
                <a:noFill/>
              </a:ln>
              <a:effectLst/>
            </c:spPr>
            <c:extLst>
              <c:ext xmlns:c16="http://schemas.microsoft.com/office/drawing/2014/chart" uri="{C3380CC4-5D6E-409C-BE32-E72D297353CC}">
                <c16:uniqueId val="{00000001-A438-4E89-B21B-81DF1A5EE777}"/>
              </c:ext>
            </c:extLst>
          </c:dPt>
          <c:dPt>
            <c:idx val="1"/>
            <c:bubble3D val="0"/>
            <c:spPr>
              <a:solidFill>
                <a:schemeClr val="bg2">
                  <a:lumMod val="90000"/>
                </a:schemeClr>
              </a:solidFill>
              <a:ln w="19050">
                <a:noFill/>
              </a:ln>
              <a:effectLst/>
            </c:spPr>
            <c:extLst>
              <c:ext xmlns:c16="http://schemas.microsoft.com/office/drawing/2014/chart" uri="{C3380CC4-5D6E-409C-BE32-E72D297353CC}">
                <c16:uniqueId val="{00000003-A438-4E89-B21B-81DF1A5EE777}"/>
              </c:ext>
            </c:extLst>
          </c:dPt>
          <c:cat>
            <c:strRef>
              <c:f>Sheet1!$A$2:$A$3</c:f>
              <c:strCache>
                <c:ptCount val="2"/>
                <c:pt idx="0">
                  <c:v>第一季度</c:v>
                </c:pt>
                <c:pt idx="1">
                  <c:v>第二季度</c:v>
                </c:pt>
              </c:strCache>
            </c:strRef>
          </c:cat>
          <c:val>
            <c:numRef>
              <c:f>Sheet1!$B$2:$B$3</c:f>
              <c:numCache>
                <c:formatCode>General</c:formatCode>
                <c:ptCount val="2"/>
                <c:pt idx="0">
                  <c:v>100</c:v>
                </c:pt>
                <c:pt idx="1">
                  <c:v>70</c:v>
                </c:pt>
              </c:numCache>
            </c:numRef>
          </c:val>
          <c:extLst>
            <c:ext xmlns:c16="http://schemas.microsoft.com/office/drawing/2014/chart" uri="{C3380CC4-5D6E-409C-BE32-E72D297353CC}">
              <c16:uniqueId val="{00000004-A438-4E89-B21B-81DF1A5EE777}"/>
            </c:ext>
          </c:extLst>
        </c:ser>
        <c:dLbls>
          <c:showLegendKey val="0"/>
          <c:showVal val="0"/>
          <c:showCatName val="0"/>
          <c:showSerName val="0"/>
          <c:showPercent val="0"/>
          <c:showBubbleSize val="0"/>
          <c:showLeaderLines val="0"/>
        </c:dLbls>
        <c:firstSliceAng val="0"/>
        <c:holeSize val="79"/>
      </c:doughnutChart>
      <c:spPr>
        <a:noFill/>
        <a:ln>
          <a:noFill/>
        </a:ln>
        <a:effectLst/>
      </c:spPr>
    </c:plotArea>
    <c:plotVisOnly val="1"/>
    <c:dispBlanksAs val="zero"/>
    <c:showDLblsOverMax val="0"/>
  </c:chart>
  <c:spPr>
    <a:noFill/>
    <a:ln>
      <a:noFill/>
    </a:ln>
    <a:effectLst/>
  </c:spPr>
  <c:txPr>
    <a:bodyPr/>
    <a:lstStyle/>
    <a:p>
      <a:pPr>
        <a:defRPr lang="zh-CN">
          <a:latin typeface="+mn-lt"/>
          <a:ea typeface="+mn-ea"/>
          <a:cs typeface="+mn-ea"/>
          <a:sym typeface="+mn-lt"/>
        </a:defRPr>
      </a:pPr>
      <a:endParaRPr lang="zh-CN"/>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dPt>
            <c:idx val="0"/>
            <c:bubble3D val="0"/>
            <c:spPr>
              <a:solidFill>
                <a:schemeClr val="tx1">
                  <a:lumMod val="65000"/>
                  <a:lumOff val="35000"/>
                </a:schemeClr>
              </a:solidFill>
              <a:ln w="19050">
                <a:noFill/>
              </a:ln>
              <a:effectLst/>
            </c:spPr>
            <c:extLst>
              <c:ext xmlns:c16="http://schemas.microsoft.com/office/drawing/2014/chart" uri="{C3380CC4-5D6E-409C-BE32-E72D297353CC}">
                <c16:uniqueId val="{00000001-E553-46DB-9A7D-D65C120AEEA3}"/>
              </c:ext>
            </c:extLst>
          </c:dPt>
          <c:dPt>
            <c:idx val="1"/>
            <c:bubble3D val="0"/>
            <c:spPr>
              <a:solidFill>
                <a:schemeClr val="bg2">
                  <a:lumMod val="90000"/>
                </a:schemeClr>
              </a:solidFill>
              <a:ln w="19050">
                <a:noFill/>
              </a:ln>
              <a:effectLst/>
            </c:spPr>
            <c:extLst>
              <c:ext xmlns:c16="http://schemas.microsoft.com/office/drawing/2014/chart" uri="{C3380CC4-5D6E-409C-BE32-E72D297353CC}">
                <c16:uniqueId val="{00000003-E553-46DB-9A7D-D65C120AEEA3}"/>
              </c:ext>
            </c:extLst>
          </c:dPt>
          <c:cat>
            <c:strRef>
              <c:f>Sheet1!$A$2:$A$3</c:f>
              <c:strCache>
                <c:ptCount val="2"/>
                <c:pt idx="0">
                  <c:v>第一季度</c:v>
                </c:pt>
                <c:pt idx="1">
                  <c:v>第二季度</c:v>
                </c:pt>
              </c:strCache>
            </c:strRef>
          </c:cat>
          <c:val>
            <c:numRef>
              <c:f>Sheet1!$B$2:$B$3</c:f>
              <c:numCache>
                <c:formatCode>General</c:formatCode>
                <c:ptCount val="2"/>
                <c:pt idx="0">
                  <c:v>100</c:v>
                </c:pt>
                <c:pt idx="1">
                  <c:v>70</c:v>
                </c:pt>
              </c:numCache>
            </c:numRef>
          </c:val>
          <c:extLst>
            <c:ext xmlns:c16="http://schemas.microsoft.com/office/drawing/2014/chart" uri="{C3380CC4-5D6E-409C-BE32-E72D297353CC}">
              <c16:uniqueId val="{00000004-E553-46DB-9A7D-D65C120AEEA3}"/>
            </c:ext>
          </c:extLst>
        </c:ser>
        <c:dLbls>
          <c:showLegendKey val="0"/>
          <c:showVal val="0"/>
          <c:showCatName val="0"/>
          <c:showSerName val="0"/>
          <c:showPercent val="0"/>
          <c:showBubbleSize val="0"/>
          <c:showLeaderLines val="0"/>
        </c:dLbls>
        <c:firstSliceAng val="0"/>
        <c:holeSize val="79"/>
      </c:doughnutChart>
      <c:spPr>
        <a:noFill/>
        <a:ln>
          <a:noFill/>
        </a:ln>
        <a:effectLst/>
      </c:spPr>
    </c:plotArea>
    <c:plotVisOnly val="1"/>
    <c:dispBlanksAs val="zero"/>
    <c:showDLblsOverMax val="0"/>
  </c:chart>
  <c:spPr>
    <a:noFill/>
    <a:ln>
      <a:noFill/>
    </a:ln>
    <a:effectLst/>
  </c:spPr>
  <c:txPr>
    <a:bodyPr/>
    <a:lstStyle/>
    <a:p>
      <a:pPr>
        <a:defRPr lang="zh-CN">
          <a:latin typeface="+mn-lt"/>
          <a:ea typeface="+mn-ea"/>
          <a:cs typeface="+mn-ea"/>
          <a:sym typeface="+mn-lt"/>
        </a:defRPr>
      </a:pPr>
      <a:endParaRPr lang="zh-CN"/>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pPr/>
              <a:t>2019-09-04</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pPr/>
              <a:t>‹#›</a:t>
            </a:fld>
            <a:endParaRPr lang="zh-CN" altLang="en-US"/>
          </a:p>
        </p:txBody>
      </p:sp>
    </p:spTree>
    <p:extLst>
      <p:ext uri="{BB962C8B-B14F-4D97-AF65-F5344CB8AC3E}">
        <p14:creationId xmlns:p14="http://schemas.microsoft.com/office/powerpoint/2010/main" val="174546740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2019-09-04</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9859780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亮亮图文旗舰店</a:t>
            </a:r>
          </a:p>
          <a:p>
            <a:r>
              <a:rPr lang="en-US" altLang="zh-CN" dirty="0"/>
              <a:t>https://liangliangtuwen.tmall.com</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1193695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10</a:t>
            </a:fld>
            <a:endParaRPr lang="zh-CN" altLang="en-US"/>
          </a:p>
        </p:txBody>
      </p:sp>
    </p:spTree>
    <p:extLst>
      <p:ext uri="{BB962C8B-B14F-4D97-AF65-F5344CB8AC3E}">
        <p14:creationId xmlns:p14="http://schemas.microsoft.com/office/powerpoint/2010/main" val="8154101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7A595F-151A-46E4-9E47-C5DC07DD2024}" type="slidenum">
              <a:rPr lang="zh-CN" altLang="en-US" smtClean="0"/>
              <a:pPr/>
              <a:t>11</a:t>
            </a:fld>
            <a:endParaRPr lang="zh-CN" altLang="en-US"/>
          </a:p>
        </p:txBody>
      </p:sp>
    </p:spTree>
    <p:extLst>
      <p:ext uri="{BB962C8B-B14F-4D97-AF65-F5344CB8AC3E}">
        <p14:creationId xmlns:p14="http://schemas.microsoft.com/office/powerpoint/2010/main" val="26933433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12B508-BCC1-4B94-A6A0-10389344182C}" type="slidenum">
              <a:rPr lang="zh-CN" altLang="en-US" smtClean="0"/>
              <a:pPr/>
              <a:t>12</a:t>
            </a:fld>
            <a:endParaRPr lang="zh-CN" altLang="en-US"/>
          </a:p>
        </p:txBody>
      </p:sp>
    </p:spTree>
    <p:extLst>
      <p:ext uri="{BB962C8B-B14F-4D97-AF65-F5344CB8AC3E}">
        <p14:creationId xmlns:p14="http://schemas.microsoft.com/office/powerpoint/2010/main" val="2110107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pPr/>
              <a:t>13</a:t>
            </a:fld>
            <a:endParaRPr lang="zh-CN" altLang="en-US"/>
          </a:p>
        </p:txBody>
      </p:sp>
    </p:spTree>
    <p:extLst>
      <p:ext uri="{BB962C8B-B14F-4D97-AF65-F5344CB8AC3E}">
        <p14:creationId xmlns:p14="http://schemas.microsoft.com/office/powerpoint/2010/main" val="42468334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8E6889-349A-49E8-AAE1-A1FB1A7B9723}" type="slidenum">
              <a:rPr lang="zh-CN" altLang="en-US" smtClean="0"/>
              <a:pPr/>
              <a:t>14</a:t>
            </a:fld>
            <a:endParaRPr lang="zh-CN" altLang="en-US"/>
          </a:p>
        </p:txBody>
      </p:sp>
    </p:spTree>
    <p:extLst>
      <p:ext uri="{BB962C8B-B14F-4D97-AF65-F5344CB8AC3E}">
        <p14:creationId xmlns:p14="http://schemas.microsoft.com/office/powerpoint/2010/main" val="23928232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pPr/>
              <a:t>15</a:t>
            </a:fld>
            <a:endParaRPr lang="zh-CN" altLang="en-US"/>
          </a:p>
        </p:txBody>
      </p:sp>
    </p:spTree>
    <p:extLst>
      <p:ext uri="{BB962C8B-B14F-4D97-AF65-F5344CB8AC3E}">
        <p14:creationId xmlns:p14="http://schemas.microsoft.com/office/powerpoint/2010/main" val="36653943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3D2BFB-DD82-42D2-97CC-CDE9DBFAE471}" type="slidenum">
              <a:rPr lang="zh-CN" altLang="en-US" smtClean="0"/>
              <a:pPr/>
              <a:t>16</a:t>
            </a:fld>
            <a:endParaRPr lang="zh-CN" altLang="en-US"/>
          </a:p>
        </p:txBody>
      </p:sp>
    </p:spTree>
    <p:extLst>
      <p:ext uri="{BB962C8B-B14F-4D97-AF65-F5344CB8AC3E}">
        <p14:creationId xmlns:p14="http://schemas.microsoft.com/office/powerpoint/2010/main" val="10927965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8E6889-349A-49E8-AAE1-A1FB1A7B9723}" type="slidenum">
              <a:rPr lang="zh-CN" altLang="en-US" smtClean="0"/>
              <a:pPr/>
              <a:t>17</a:t>
            </a:fld>
            <a:endParaRPr lang="zh-CN" altLang="en-US"/>
          </a:p>
        </p:txBody>
      </p:sp>
    </p:spTree>
    <p:extLst>
      <p:ext uri="{BB962C8B-B14F-4D97-AF65-F5344CB8AC3E}">
        <p14:creationId xmlns:p14="http://schemas.microsoft.com/office/powerpoint/2010/main" val="10934880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7A595F-151A-46E4-9E47-C5DC07DD2024}" type="slidenum">
              <a:rPr lang="zh-CN" altLang="en-US" smtClean="0"/>
              <a:pPr/>
              <a:t>18</a:t>
            </a:fld>
            <a:endParaRPr lang="zh-CN" altLang="en-US"/>
          </a:p>
        </p:txBody>
      </p:sp>
    </p:spTree>
    <p:extLst>
      <p:ext uri="{BB962C8B-B14F-4D97-AF65-F5344CB8AC3E}">
        <p14:creationId xmlns:p14="http://schemas.microsoft.com/office/powerpoint/2010/main" val="10362026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19</a:t>
            </a:fld>
            <a:endParaRPr lang="zh-CN" altLang="en-US"/>
          </a:p>
        </p:txBody>
      </p:sp>
    </p:spTree>
    <p:extLst>
      <p:ext uri="{BB962C8B-B14F-4D97-AF65-F5344CB8AC3E}">
        <p14:creationId xmlns:p14="http://schemas.microsoft.com/office/powerpoint/2010/main" val="2955953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pPr/>
              <a:t>2</a:t>
            </a:fld>
            <a:endParaRPr lang="zh-CN" altLang="en-US"/>
          </a:p>
        </p:txBody>
      </p:sp>
    </p:spTree>
    <p:extLst>
      <p:ext uri="{BB962C8B-B14F-4D97-AF65-F5344CB8AC3E}">
        <p14:creationId xmlns:p14="http://schemas.microsoft.com/office/powerpoint/2010/main" val="22497554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8E6889-349A-49E8-AAE1-A1FB1A7B9723}" type="slidenum">
              <a:rPr lang="zh-CN" altLang="en-US" smtClean="0"/>
              <a:pPr/>
              <a:t>20</a:t>
            </a:fld>
            <a:endParaRPr lang="zh-CN" altLang="en-US"/>
          </a:p>
        </p:txBody>
      </p:sp>
    </p:spTree>
    <p:extLst>
      <p:ext uri="{BB962C8B-B14F-4D97-AF65-F5344CB8AC3E}">
        <p14:creationId xmlns:p14="http://schemas.microsoft.com/office/powerpoint/2010/main" val="40909840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8E6889-349A-49E8-AAE1-A1FB1A7B9723}" type="slidenum">
              <a:rPr lang="zh-CN" altLang="en-US" smtClean="0"/>
              <a:pPr/>
              <a:t>21</a:t>
            </a:fld>
            <a:endParaRPr lang="zh-CN" altLang="en-US"/>
          </a:p>
        </p:txBody>
      </p:sp>
    </p:spTree>
    <p:extLst>
      <p:ext uri="{BB962C8B-B14F-4D97-AF65-F5344CB8AC3E}">
        <p14:creationId xmlns:p14="http://schemas.microsoft.com/office/powerpoint/2010/main" val="22827363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pPr/>
              <a:t>22</a:t>
            </a:fld>
            <a:endParaRPr lang="zh-CN" altLang="en-US"/>
          </a:p>
        </p:txBody>
      </p:sp>
    </p:spTree>
    <p:extLst>
      <p:ext uri="{BB962C8B-B14F-4D97-AF65-F5344CB8AC3E}">
        <p14:creationId xmlns:p14="http://schemas.microsoft.com/office/powerpoint/2010/main" val="40974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449327-3B2F-EA4B-902F-85ED6D917E13}" type="slidenum">
              <a:rPr lang="en-US" smtClean="0"/>
              <a:pPr/>
              <a:t>23</a:t>
            </a:fld>
            <a:endParaRPr lang="en-US"/>
          </a:p>
        </p:txBody>
      </p:sp>
    </p:spTree>
    <p:extLst>
      <p:ext uri="{BB962C8B-B14F-4D97-AF65-F5344CB8AC3E}">
        <p14:creationId xmlns:p14="http://schemas.microsoft.com/office/powerpoint/2010/main" val="30304251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449327-3B2F-EA4B-902F-85ED6D917E13}" type="slidenum">
              <a:rPr lang="en-US" smtClean="0"/>
              <a:pPr/>
              <a:t>24</a:t>
            </a:fld>
            <a:endParaRPr lang="en-US"/>
          </a:p>
        </p:txBody>
      </p:sp>
    </p:spTree>
    <p:extLst>
      <p:ext uri="{BB962C8B-B14F-4D97-AF65-F5344CB8AC3E}">
        <p14:creationId xmlns:p14="http://schemas.microsoft.com/office/powerpoint/2010/main" val="4296907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25</a:t>
            </a:fld>
            <a:endParaRPr lang="zh-CN" altLang="en-US"/>
          </a:p>
        </p:txBody>
      </p:sp>
    </p:spTree>
    <p:extLst>
      <p:ext uri="{BB962C8B-B14F-4D97-AF65-F5344CB8AC3E}">
        <p14:creationId xmlns:p14="http://schemas.microsoft.com/office/powerpoint/2010/main" val="23317264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7A595F-151A-46E4-9E47-C5DC07DD2024}" type="slidenum">
              <a:rPr lang="zh-CN" altLang="en-US" smtClean="0"/>
              <a:pPr/>
              <a:t>26</a:t>
            </a:fld>
            <a:endParaRPr lang="zh-CN" altLang="en-US"/>
          </a:p>
        </p:txBody>
      </p:sp>
    </p:spTree>
    <p:extLst>
      <p:ext uri="{BB962C8B-B14F-4D97-AF65-F5344CB8AC3E}">
        <p14:creationId xmlns:p14="http://schemas.microsoft.com/office/powerpoint/2010/main" val="31407495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defRPr/>
            </a:pPr>
            <a:fld id="{4C493B2F-67F1-4FEC-A176-4BDA1A303606}" type="slidenum">
              <a:rPr kumimoji="0" lang="zh-CN"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defRPr/>
              </a:pPr>
              <a:t>27</a:t>
            </a:fld>
            <a:endParaRPr kumimoji="0" lang="zh-CN" alt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9491076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defRPr/>
            </a:pPr>
            <a:fld id="{4C493B2F-67F1-4FEC-A176-4BDA1A303606}" type="slidenum">
              <a:rPr kumimoji="0" lang="zh-CN"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defRPr/>
              </a:pPr>
              <a:t>28</a:t>
            </a:fld>
            <a:endParaRPr kumimoji="0" lang="zh-CN" alt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2723272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7A595F-151A-46E4-9E47-C5DC07DD2024}" type="slidenum">
              <a:rPr lang="zh-CN" altLang="en-US" smtClean="0"/>
              <a:pPr/>
              <a:t>29</a:t>
            </a:fld>
            <a:endParaRPr lang="zh-CN" altLang="en-US"/>
          </a:p>
        </p:txBody>
      </p:sp>
    </p:spTree>
    <p:extLst>
      <p:ext uri="{BB962C8B-B14F-4D97-AF65-F5344CB8AC3E}">
        <p14:creationId xmlns:p14="http://schemas.microsoft.com/office/powerpoint/2010/main" val="18345424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7955473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912BD4-E37A-481F-A112-C0A86B1F4E6E}" type="slidenum">
              <a:rPr lang="zh-CN" altLang="en-US" smtClean="0"/>
              <a:pPr/>
              <a:t>30</a:t>
            </a:fld>
            <a:endParaRPr lang="zh-CN" altLang="en-US"/>
          </a:p>
        </p:txBody>
      </p:sp>
    </p:spTree>
    <p:extLst>
      <p:ext uri="{BB962C8B-B14F-4D97-AF65-F5344CB8AC3E}">
        <p14:creationId xmlns:p14="http://schemas.microsoft.com/office/powerpoint/2010/main" val="10345515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449327-3B2F-EA4B-902F-85ED6D917E13}" type="slidenum">
              <a:rPr lang="en-US" smtClean="0"/>
              <a:pPr/>
              <a:t>31</a:t>
            </a:fld>
            <a:endParaRPr lang="en-US"/>
          </a:p>
        </p:txBody>
      </p:sp>
    </p:spTree>
    <p:extLst>
      <p:ext uri="{BB962C8B-B14F-4D97-AF65-F5344CB8AC3E}">
        <p14:creationId xmlns:p14="http://schemas.microsoft.com/office/powerpoint/2010/main" val="22124776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32</a:t>
            </a:fld>
            <a:endParaRPr lang="zh-CN" altLang="en-US"/>
          </a:p>
        </p:txBody>
      </p:sp>
    </p:spTree>
    <p:extLst>
      <p:ext uri="{BB962C8B-B14F-4D97-AF65-F5344CB8AC3E}">
        <p14:creationId xmlns:p14="http://schemas.microsoft.com/office/powerpoint/2010/main" val="18109086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449327-3B2F-EA4B-902F-85ED6D917E13}" type="slidenum">
              <a:rPr lang="en-US" smtClean="0"/>
              <a:pPr/>
              <a:t>33</a:t>
            </a:fld>
            <a:endParaRPr lang="en-US"/>
          </a:p>
        </p:txBody>
      </p:sp>
    </p:spTree>
    <p:extLst>
      <p:ext uri="{BB962C8B-B14F-4D97-AF65-F5344CB8AC3E}">
        <p14:creationId xmlns:p14="http://schemas.microsoft.com/office/powerpoint/2010/main" val="3429251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449327-3B2F-EA4B-902F-85ED6D917E13}" type="slidenum">
              <a:rPr lang="en-US" smtClean="0"/>
              <a:pPr/>
              <a:t>34</a:t>
            </a:fld>
            <a:endParaRPr lang="en-US"/>
          </a:p>
        </p:txBody>
      </p:sp>
    </p:spTree>
    <p:extLst>
      <p:ext uri="{BB962C8B-B14F-4D97-AF65-F5344CB8AC3E}">
        <p14:creationId xmlns:p14="http://schemas.microsoft.com/office/powerpoint/2010/main" val="6075751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pPr/>
              <a:t>35</a:t>
            </a:fld>
            <a:endParaRPr lang="zh-CN" altLang="en-US"/>
          </a:p>
        </p:txBody>
      </p:sp>
    </p:spTree>
    <p:extLst>
      <p:ext uri="{BB962C8B-B14F-4D97-AF65-F5344CB8AC3E}">
        <p14:creationId xmlns:p14="http://schemas.microsoft.com/office/powerpoint/2010/main" val="35189906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pPr/>
              <a:t>36</a:t>
            </a:fld>
            <a:endParaRPr lang="zh-CN" altLang="en-US"/>
          </a:p>
        </p:txBody>
      </p:sp>
    </p:spTree>
    <p:extLst>
      <p:ext uri="{BB962C8B-B14F-4D97-AF65-F5344CB8AC3E}">
        <p14:creationId xmlns:p14="http://schemas.microsoft.com/office/powerpoint/2010/main" val="74039407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912BD4-E37A-481F-A112-C0A86B1F4E6E}" type="slidenum">
              <a:rPr lang="zh-CN" altLang="en-US" smtClean="0"/>
              <a:pPr/>
              <a:t>37</a:t>
            </a:fld>
            <a:endParaRPr lang="zh-CN" altLang="en-US"/>
          </a:p>
        </p:txBody>
      </p:sp>
    </p:spTree>
    <p:extLst>
      <p:ext uri="{BB962C8B-B14F-4D97-AF65-F5344CB8AC3E}">
        <p14:creationId xmlns:p14="http://schemas.microsoft.com/office/powerpoint/2010/main" val="1482687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亮亮图文旗舰店</a:t>
            </a:r>
          </a:p>
          <a:p>
            <a:r>
              <a:rPr lang="en-US" altLang="zh-CN" dirty="0"/>
              <a:t>https://liangliangtuwen.tmall.com</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38</a:t>
            </a:fld>
            <a:endParaRPr lang="zh-CN" altLang="en-US"/>
          </a:p>
        </p:txBody>
      </p:sp>
    </p:spTree>
    <p:extLst>
      <p:ext uri="{BB962C8B-B14F-4D97-AF65-F5344CB8AC3E}">
        <p14:creationId xmlns:p14="http://schemas.microsoft.com/office/powerpoint/2010/main" val="2831911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pPr/>
              <a:t>4</a:t>
            </a:fld>
            <a:endParaRPr lang="zh-CN" altLang="en-US"/>
          </a:p>
        </p:txBody>
      </p:sp>
    </p:spTree>
    <p:extLst>
      <p:ext uri="{BB962C8B-B14F-4D97-AF65-F5344CB8AC3E}">
        <p14:creationId xmlns:p14="http://schemas.microsoft.com/office/powerpoint/2010/main" val="3826674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5</a:t>
            </a:fld>
            <a:endParaRPr lang="zh-CN" altLang="en-US"/>
          </a:p>
        </p:txBody>
      </p:sp>
    </p:spTree>
    <p:extLst>
      <p:ext uri="{BB962C8B-B14F-4D97-AF65-F5344CB8AC3E}">
        <p14:creationId xmlns:p14="http://schemas.microsoft.com/office/powerpoint/2010/main" val="5587419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449327-3B2F-EA4B-902F-85ED6D917E13}" type="slidenum">
              <a:rPr lang="en-US" smtClean="0"/>
              <a:pPr/>
              <a:t>6</a:t>
            </a:fld>
            <a:endParaRPr lang="en-US"/>
          </a:p>
        </p:txBody>
      </p:sp>
    </p:spTree>
    <p:extLst>
      <p:ext uri="{BB962C8B-B14F-4D97-AF65-F5344CB8AC3E}">
        <p14:creationId xmlns:p14="http://schemas.microsoft.com/office/powerpoint/2010/main" val="3510179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7</a:t>
            </a:fld>
            <a:endParaRPr lang="zh-CN" altLang="en-US"/>
          </a:p>
        </p:txBody>
      </p:sp>
    </p:spTree>
    <p:extLst>
      <p:ext uri="{BB962C8B-B14F-4D97-AF65-F5344CB8AC3E}">
        <p14:creationId xmlns:p14="http://schemas.microsoft.com/office/powerpoint/2010/main" val="15188712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449327-3B2F-EA4B-902F-85ED6D917E13}" type="slidenum">
              <a:rPr lang="en-US" smtClean="0"/>
              <a:pPr/>
              <a:t>8</a:t>
            </a:fld>
            <a:endParaRPr lang="en-US"/>
          </a:p>
        </p:txBody>
      </p:sp>
    </p:spTree>
    <p:extLst>
      <p:ext uri="{BB962C8B-B14F-4D97-AF65-F5344CB8AC3E}">
        <p14:creationId xmlns:p14="http://schemas.microsoft.com/office/powerpoint/2010/main" val="25074672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8E6889-349A-49E8-AAE1-A1FB1A7B9723}" type="slidenum">
              <a:rPr lang="zh-CN" altLang="en-US" smtClean="0"/>
              <a:pPr/>
              <a:t>9</a:t>
            </a:fld>
            <a:endParaRPr lang="zh-CN" altLang="en-US"/>
          </a:p>
        </p:txBody>
      </p:sp>
    </p:spTree>
    <p:extLst>
      <p:ext uri="{BB962C8B-B14F-4D97-AF65-F5344CB8AC3E}">
        <p14:creationId xmlns:p14="http://schemas.microsoft.com/office/powerpoint/2010/main" val="212055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pPr/>
              <a:t>2019-09-04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E01EE5D-26FB-46D5-A381-ECFB35BF1D34}"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圆角矩形 5"/>
          <p:cNvSpPr/>
          <p:nvPr userDrawn="1"/>
        </p:nvSpPr>
        <p:spPr>
          <a:xfrm>
            <a:off x="0" y="1888133"/>
            <a:ext cx="12858750" cy="2088232"/>
          </a:xfrm>
          <a:prstGeom prst="roundRect">
            <a:avLst>
              <a:gd name="adj" fmla="val 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userDrawn="1"/>
        </p:nvSpPr>
        <p:spPr>
          <a:xfrm>
            <a:off x="1100783" y="1024037"/>
            <a:ext cx="3852428" cy="3852428"/>
          </a:xfrm>
          <a:prstGeom prst="ellipse">
            <a:avLst/>
          </a:prstGeom>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椭圆 7"/>
          <p:cNvSpPr/>
          <p:nvPr userDrawn="1"/>
        </p:nvSpPr>
        <p:spPr>
          <a:xfrm>
            <a:off x="1784859" y="1672109"/>
            <a:ext cx="2520280" cy="2520280"/>
          </a:xfrm>
          <a:prstGeom prst="ellipse">
            <a:avLst/>
          </a:prstGeom>
          <a:solidFill>
            <a:schemeClr val="bg1"/>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占位符 9"/>
          <p:cNvSpPr>
            <a:spLocks noGrp="1"/>
          </p:cNvSpPr>
          <p:nvPr>
            <p:ph type="body" sz="quarter" idx="10" hasCustomPrompt="1"/>
          </p:nvPr>
        </p:nvSpPr>
        <p:spPr>
          <a:xfrm>
            <a:off x="1981486" y="2140161"/>
            <a:ext cx="2127025" cy="1584176"/>
          </a:xfrm>
          <a:effectLst>
            <a:outerShdw blurRad="419100" dist="419100" dir="5400000" algn="ctr" rotWithShape="0">
              <a:srgbClr val="000000">
                <a:alpha val="43137"/>
              </a:srgbClr>
            </a:outerShdw>
          </a:effectLst>
        </p:spPr>
        <p:txBody>
          <a:bodyPr anchor="ctr">
            <a:noAutofit/>
          </a:bodyPr>
          <a:lstStyle>
            <a:lvl1pPr marL="0" indent="0" algn="ctr">
              <a:buNone/>
              <a:defRPr sz="13800">
                <a:solidFill>
                  <a:srgbClr val="0070C0"/>
                </a:solidFill>
                <a:latin typeface="Impact" panose="020B0806030902050204" pitchFamily="34" charset="0"/>
              </a:defRPr>
            </a:lvl1pPr>
          </a:lstStyle>
          <a:p>
            <a:pPr lvl="0"/>
            <a:r>
              <a:rPr lang="en-US" altLang="zh-CN" dirty="0"/>
              <a:t>01</a:t>
            </a:r>
            <a:endParaRPr lang="zh-CN" altLang="en-US" dirty="0"/>
          </a:p>
        </p:txBody>
      </p:sp>
      <p:sp>
        <p:nvSpPr>
          <p:cNvPr id="12" name="文本占位符 9"/>
          <p:cNvSpPr>
            <a:spLocks noGrp="1"/>
          </p:cNvSpPr>
          <p:nvPr>
            <p:ph type="body" sz="quarter" idx="12" hasCustomPrompt="1"/>
          </p:nvPr>
        </p:nvSpPr>
        <p:spPr>
          <a:xfrm>
            <a:off x="5317392" y="2032149"/>
            <a:ext cx="7344188" cy="1584176"/>
          </a:xfrm>
          <a:effectLst>
            <a:outerShdw blurRad="419100" dist="419100" dir="5400000" algn="ctr" rotWithShape="0">
              <a:srgbClr val="000000">
                <a:alpha val="43137"/>
              </a:srgbClr>
            </a:outerShdw>
          </a:effectLst>
        </p:spPr>
        <p:txBody>
          <a:bodyPr anchor="ctr">
            <a:noAutofit/>
          </a:bodyPr>
          <a:lstStyle>
            <a:lvl1pPr marL="0" indent="0" algn="ctr">
              <a:buNone/>
              <a:defRPr sz="6000">
                <a:solidFill>
                  <a:schemeClr val="bg1"/>
                </a:solidFill>
                <a:latin typeface="Impact" panose="020B0806030902050204" pitchFamily="34" charset="0"/>
              </a:defRPr>
            </a:lvl1pPr>
          </a:lstStyle>
          <a:p>
            <a:pPr lvl="0"/>
            <a:r>
              <a:rPr lang="zh-CN" altLang="en-US" dirty="0"/>
              <a:t>点击输入章节标题</a:t>
            </a:r>
          </a:p>
        </p:txBody>
      </p:sp>
      <p:sp>
        <p:nvSpPr>
          <p:cNvPr id="13" name="文本占位符 9"/>
          <p:cNvSpPr>
            <a:spLocks noGrp="1"/>
          </p:cNvSpPr>
          <p:nvPr>
            <p:ph type="body" sz="quarter" idx="13" hasCustomPrompt="1"/>
          </p:nvPr>
        </p:nvSpPr>
        <p:spPr>
          <a:xfrm>
            <a:off x="6089998" y="4005810"/>
            <a:ext cx="2664296" cy="702078"/>
          </a:xfrm>
          <a:effectLst/>
        </p:spPr>
        <p:txBody>
          <a:bodyPr anchor="t">
            <a:noAutofit/>
          </a:bodyPr>
          <a:lstStyle>
            <a:lvl1pPr marL="342900" indent="-342900" algn="ctr">
              <a:buFont typeface="Wingdings" panose="05000000000000000000" pitchFamily="2" charset="2"/>
              <a:buChar char="ü"/>
              <a:defRPr sz="2400">
                <a:solidFill>
                  <a:schemeClr val="tx1">
                    <a:lumMod val="65000"/>
                    <a:lumOff val="35000"/>
                  </a:schemeClr>
                </a:solidFill>
                <a:latin typeface="Impact" panose="020B0806030902050204" pitchFamily="34" charset="0"/>
              </a:defRPr>
            </a:lvl1pPr>
          </a:lstStyle>
          <a:p>
            <a:pPr lvl="0"/>
            <a:r>
              <a:rPr lang="zh-CN" altLang="en-US" dirty="0"/>
              <a:t>输入副标题</a:t>
            </a:r>
          </a:p>
        </p:txBody>
      </p:sp>
      <p:sp>
        <p:nvSpPr>
          <p:cNvPr id="14" name="文本占位符 9"/>
          <p:cNvSpPr>
            <a:spLocks noGrp="1"/>
          </p:cNvSpPr>
          <p:nvPr>
            <p:ph type="body" sz="quarter" idx="14" hasCustomPrompt="1"/>
          </p:nvPr>
        </p:nvSpPr>
        <p:spPr>
          <a:xfrm>
            <a:off x="9207005" y="4005810"/>
            <a:ext cx="2664296" cy="702078"/>
          </a:xfrm>
          <a:effectLst/>
        </p:spPr>
        <p:txBody>
          <a:bodyPr anchor="t">
            <a:noAutofit/>
          </a:bodyPr>
          <a:lstStyle>
            <a:lvl1pPr marL="342900" indent="-342900" algn="ctr">
              <a:buFont typeface="Wingdings" panose="05000000000000000000" pitchFamily="2" charset="2"/>
              <a:buChar char="ü"/>
              <a:defRPr sz="2400">
                <a:solidFill>
                  <a:schemeClr val="tx1">
                    <a:lumMod val="65000"/>
                    <a:lumOff val="35000"/>
                  </a:schemeClr>
                </a:solidFill>
                <a:latin typeface="Impact" panose="020B0806030902050204" pitchFamily="34" charset="0"/>
              </a:defRPr>
            </a:lvl1pPr>
          </a:lstStyle>
          <a:p>
            <a:pPr lvl="0"/>
            <a:r>
              <a:rPr lang="zh-CN" altLang="en-US" dirty="0"/>
              <a:t>输入副标题</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1500"/>
                            </p:stCondLst>
                            <p:childTnLst>
                              <p:par>
                                <p:cTn id="21" presetID="56" presetClass="entr" presetSubtype="0" fill="hold" grpId="0" nodeType="afterEffect">
                                  <p:stCondLst>
                                    <p:cond delay="0"/>
                                  </p:stCondLst>
                                  <p:iterate type="lt">
                                    <p:tmPct val="10000"/>
                                  </p:iterate>
                                  <p:childTnLst>
                                    <p:set>
                                      <p:cBhvr>
                                        <p:cTn id="22" dur="1" fill="hold">
                                          <p:stCondLst>
                                            <p:cond delay="0"/>
                                          </p:stCondLst>
                                        </p:cTn>
                                        <p:tgtEl>
                                          <p:spTgt spid="10">
                                            <p:txEl>
                                              <p:pRg st="0" end="0"/>
                                            </p:txEl>
                                          </p:spTgt>
                                        </p:tgtEl>
                                        <p:attrNameLst>
                                          <p:attrName>style.visibility</p:attrName>
                                        </p:attrNameLst>
                                      </p:cBhvr>
                                      <p:to>
                                        <p:strVal val="visible"/>
                                      </p:to>
                                    </p:set>
                                    <p:anim by="(-#ppt_w*2)" calcmode="lin" valueType="num">
                                      <p:cBhvr rctx="PPT">
                                        <p:cTn id="23" dur="500" autoRev="1" fill="hold">
                                          <p:stCondLst>
                                            <p:cond delay="0"/>
                                          </p:stCondLst>
                                        </p:cTn>
                                        <p:tgtEl>
                                          <p:spTgt spid="10">
                                            <p:txEl>
                                              <p:pRg st="0" end="0"/>
                                            </p:txEl>
                                          </p:spTgt>
                                        </p:tgtEl>
                                        <p:attrNameLst>
                                          <p:attrName>ppt_w</p:attrName>
                                        </p:attrNameLst>
                                      </p:cBhvr>
                                    </p:anim>
                                    <p:anim by="(#ppt_w*0.50)" calcmode="lin" valueType="num">
                                      <p:cBhvr>
                                        <p:cTn id="24" dur="500" decel="50000" autoRev="1" fill="hold">
                                          <p:stCondLst>
                                            <p:cond delay="0"/>
                                          </p:stCondLst>
                                        </p:cTn>
                                        <p:tgtEl>
                                          <p:spTgt spid="10">
                                            <p:txEl>
                                              <p:pRg st="0" end="0"/>
                                            </p:txEl>
                                          </p:spTgt>
                                        </p:tgtEl>
                                        <p:attrNameLst>
                                          <p:attrName>ppt_x</p:attrName>
                                        </p:attrNameLst>
                                      </p:cBhvr>
                                    </p:anim>
                                    <p:anim from="(-#ppt_h/2)" to="(#ppt_y)" calcmode="lin" valueType="num">
                                      <p:cBhvr>
                                        <p:cTn id="25" dur="1000" fill="hold">
                                          <p:stCondLst>
                                            <p:cond delay="0"/>
                                          </p:stCondLst>
                                        </p:cTn>
                                        <p:tgtEl>
                                          <p:spTgt spid="10">
                                            <p:txEl>
                                              <p:pRg st="0" end="0"/>
                                            </p:txEl>
                                          </p:spTgt>
                                        </p:tgtEl>
                                        <p:attrNameLst>
                                          <p:attrName>ppt_y</p:attrName>
                                        </p:attrNameLst>
                                      </p:cBhvr>
                                    </p:anim>
                                    <p:animRot by="21600000">
                                      <p:cBhvr>
                                        <p:cTn id="26" dur="1000" fill="hold">
                                          <p:stCondLst>
                                            <p:cond delay="0"/>
                                          </p:stCondLst>
                                        </p:cTn>
                                        <p:tgtEl>
                                          <p:spTgt spid="10">
                                            <p:txEl>
                                              <p:pRg st="0" end="0"/>
                                            </p:txEl>
                                          </p:spTgt>
                                        </p:tgtEl>
                                        <p:attrNameLst>
                                          <p:attrName>r</p:attrName>
                                        </p:attrNameLst>
                                      </p:cBhvr>
                                    </p:animRot>
                                  </p:childTnLst>
                                </p:cTn>
                              </p:par>
                            </p:childTnLst>
                          </p:cTn>
                        </p:par>
                        <p:par>
                          <p:cTn id="27" fill="hold">
                            <p:stCondLst>
                              <p:cond delay="2599"/>
                            </p:stCondLst>
                            <p:childTnLst>
                              <p:par>
                                <p:cTn id="28" presetID="41" presetClass="entr" presetSubtype="0" fill="hold" grpId="0" nodeType="afterEffect">
                                  <p:stCondLst>
                                    <p:cond delay="0"/>
                                  </p:stCondLst>
                                  <p:iterate type="lt">
                                    <p:tmPct val="10000"/>
                                  </p:iterate>
                                  <p:childTnLst>
                                    <p:set>
                                      <p:cBhvr>
                                        <p:cTn id="29" dur="1" fill="hold">
                                          <p:stCondLst>
                                            <p:cond delay="0"/>
                                          </p:stCondLst>
                                        </p:cTn>
                                        <p:tgtEl>
                                          <p:spTgt spid="12">
                                            <p:txEl>
                                              <p:pRg st="0" end="0"/>
                                            </p:txEl>
                                          </p:spTgt>
                                        </p:tgtEl>
                                        <p:attrNameLst>
                                          <p:attrName>style.visibility</p:attrName>
                                        </p:attrNameLst>
                                      </p:cBhvr>
                                      <p:to>
                                        <p:strVal val="visible"/>
                                      </p:to>
                                    </p:set>
                                    <p:anim calcmode="lin" valueType="num">
                                      <p:cBhvr>
                                        <p:cTn id="30" dur="500" fill="hold"/>
                                        <p:tgtEl>
                                          <p:spTgt spid="12">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31" dur="500" fill="hold"/>
                                        <p:tgtEl>
                                          <p:spTgt spid="12">
                                            <p:txEl>
                                              <p:pRg st="0" end="0"/>
                                            </p:txEl>
                                          </p:spTgt>
                                        </p:tgtEl>
                                        <p:attrNameLst>
                                          <p:attrName>ppt_y</p:attrName>
                                        </p:attrNameLst>
                                      </p:cBhvr>
                                      <p:tavLst>
                                        <p:tav tm="0">
                                          <p:val>
                                            <p:strVal val="#ppt_y"/>
                                          </p:val>
                                        </p:tav>
                                        <p:tav tm="100000">
                                          <p:val>
                                            <p:strVal val="#ppt_y"/>
                                          </p:val>
                                        </p:tav>
                                      </p:tavLst>
                                    </p:anim>
                                    <p:anim calcmode="lin" valueType="num">
                                      <p:cBhvr>
                                        <p:cTn id="32" dur="500" fill="hold"/>
                                        <p:tgtEl>
                                          <p:spTgt spid="12">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3" dur="500" fill="hold"/>
                                        <p:tgtEl>
                                          <p:spTgt spid="12">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4" dur="500" tmFilter="0,0; .5, 1; 1, 1"/>
                                        <p:tgtEl>
                                          <p:spTgt spid="12">
                                            <p:txEl>
                                              <p:pRg st="0" end="0"/>
                                            </p:txEl>
                                          </p:spTgt>
                                        </p:tgtEl>
                                      </p:cBhvr>
                                    </p:animEffect>
                                  </p:childTnLst>
                                </p:cTn>
                              </p:par>
                            </p:childTnLst>
                          </p:cTn>
                        </p:par>
                        <p:par>
                          <p:cTn id="35" fill="hold">
                            <p:stCondLst>
                              <p:cond delay="3450"/>
                            </p:stCondLst>
                            <p:childTnLst>
                              <p:par>
                                <p:cTn id="36" presetID="22" presetClass="entr" presetSubtype="1" fill="hold" grpId="0" nodeType="afterEffect">
                                  <p:stCondLst>
                                    <p:cond delay="0"/>
                                  </p:stCondLst>
                                  <p:childTnLst>
                                    <p:set>
                                      <p:cBhvr>
                                        <p:cTn id="37" dur="1" fill="hold">
                                          <p:stCondLst>
                                            <p:cond delay="0"/>
                                          </p:stCondLst>
                                        </p:cTn>
                                        <p:tgtEl>
                                          <p:spTgt spid="13">
                                            <p:txEl>
                                              <p:pRg st="0" end="0"/>
                                            </p:txEl>
                                          </p:spTgt>
                                        </p:tgtEl>
                                        <p:attrNameLst>
                                          <p:attrName>style.visibility</p:attrName>
                                        </p:attrNameLst>
                                      </p:cBhvr>
                                      <p:to>
                                        <p:strVal val="visible"/>
                                      </p:to>
                                    </p:set>
                                    <p:animEffect transition="in" filter="wipe(up)">
                                      <p:cBhvr>
                                        <p:cTn id="38" dur="500"/>
                                        <p:tgtEl>
                                          <p:spTgt spid="13">
                                            <p:txEl>
                                              <p:pRg st="0" end="0"/>
                                            </p:txEl>
                                          </p:spTgt>
                                        </p:tgtEl>
                                      </p:cBhvr>
                                    </p:animEffect>
                                  </p:childTnLst>
                                </p:cTn>
                              </p:par>
                              <p:par>
                                <p:cTn id="39" presetID="22" presetClass="entr" presetSubtype="1" fill="hold" grpId="0" nodeType="withEffect">
                                  <p:stCondLst>
                                    <p:cond delay="0"/>
                                  </p:stCondLst>
                                  <p:childTnLst>
                                    <p:set>
                                      <p:cBhvr>
                                        <p:cTn id="40" dur="1" fill="hold">
                                          <p:stCondLst>
                                            <p:cond delay="0"/>
                                          </p:stCondLst>
                                        </p:cTn>
                                        <p:tgtEl>
                                          <p:spTgt spid="14">
                                            <p:txEl>
                                              <p:pRg st="0" end="0"/>
                                            </p:txEl>
                                          </p:spTgt>
                                        </p:tgtEl>
                                        <p:attrNameLst>
                                          <p:attrName>style.visibility</p:attrName>
                                        </p:attrNameLst>
                                      </p:cBhvr>
                                      <p:to>
                                        <p:strVal val="visible"/>
                                      </p:to>
                                    </p:set>
                                    <p:animEffect transition="in" filter="wipe(up)">
                                      <p:cBhvr>
                                        <p:cTn id="41"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build="p">
        <p:tmplLst>
          <p:tmpl lvl="1">
            <p:tnLst>
              <p:par>
                <p:cTn presetID="56" presetClass="entr" presetSubtype="0" fill="hold" nodeType="afterEffect">
                  <p:stCondLst>
                    <p:cond delay="0"/>
                  </p:stCondLst>
                  <p:iterate type="lt">
                    <p:tmPct val="10000"/>
                  </p:iterate>
                  <p:childTnLst>
                    <p:set>
                      <p:cBhvr>
                        <p:cTn dur="1" fill="hold">
                          <p:stCondLst>
                            <p:cond delay="0"/>
                          </p:stCondLst>
                        </p:cTn>
                        <p:tgtEl>
                          <p:spTgt spid="10"/>
                        </p:tgtEl>
                        <p:attrNameLst>
                          <p:attrName>style.visibility</p:attrName>
                        </p:attrNameLst>
                      </p:cBhvr>
                      <p:to>
                        <p:strVal val="visible"/>
                      </p:to>
                    </p:set>
                    <p:anim by="(-#ppt_w*2)" calcmode="lin" valueType="num">
                      <p:cBhvr rctx="PPT">
                        <p:cTn dur="500" autoRev="1" fill="hold">
                          <p:stCondLst>
                            <p:cond delay="0"/>
                          </p:stCondLst>
                        </p:cTn>
                        <p:tgtEl>
                          <p:spTgt spid="10"/>
                        </p:tgtEl>
                        <p:attrNameLst>
                          <p:attrName>ppt_w</p:attrName>
                        </p:attrNameLst>
                      </p:cBhvr>
                    </p:anim>
                    <p:anim by="(#ppt_w*0.50)" calcmode="lin" valueType="num">
                      <p:cBhvr>
                        <p:cTn dur="500" decel="50000" autoRev="1" fill="hold">
                          <p:stCondLst>
                            <p:cond delay="0"/>
                          </p:stCondLst>
                        </p:cTn>
                        <p:tgtEl>
                          <p:spTgt spid="10"/>
                        </p:tgtEl>
                        <p:attrNameLst>
                          <p:attrName>ppt_x</p:attrName>
                        </p:attrNameLst>
                      </p:cBhvr>
                    </p:anim>
                    <p:anim from="(-#ppt_h/2)" to="(#ppt_y)" calcmode="lin" valueType="num">
                      <p:cBhvr>
                        <p:cTn dur="1000" fill="hold">
                          <p:stCondLst>
                            <p:cond delay="0"/>
                          </p:stCondLst>
                        </p:cTn>
                        <p:tgtEl>
                          <p:spTgt spid="10"/>
                        </p:tgtEl>
                        <p:attrNameLst>
                          <p:attrName>ppt_y</p:attrName>
                        </p:attrNameLst>
                      </p:cBhvr>
                    </p:anim>
                    <p:animRot by="21600000">
                      <p:cBhvr>
                        <p:cTn dur="1000" fill="hold">
                          <p:stCondLst>
                            <p:cond delay="0"/>
                          </p:stCondLst>
                        </p:cTn>
                        <p:tgtEl>
                          <p:spTgt spid="10"/>
                        </p:tgtEl>
                        <p:attrNameLst>
                          <p:attrName>r</p:attrName>
                        </p:attrNameLst>
                      </p:cBhvr>
                    </p:animRot>
                  </p:childTnLst>
                </p:cTn>
              </p:par>
            </p:tnLst>
          </p:tmpl>
        </p:tmplLst>
      </p:bldP>
      <p:bldP spid="12" grpId="0" build="p">
        <p:tmplLst>
          <p:tmpl lvl="1">
            <p:tnLst>
              <p:par>
                <p:cTn presetID="41" presetClass="entr" presetSubtype="0" fill="hold" nodeType="afterEffect">
                  <p:stCondLst>
                    <p:cond delay="0"/>
                  </p:stCondLst>
                  <p:iterate type="lt">
                    <p:tmPct val="10000"/>
                  </p:iterate>
                  <p:childTnLst>
                    <p:set>
                      <p:cBhvr>
                        <p:cTn dur="1" fill="hold">
                          <p:stCondLst>
                            <p:cond delay="0"/>
                          </p:stCondLst>
                        </p:cTn>
                        <p:tgtEl>
                          <p:spTgt spid="12"/>
                        </p:tgtEl>
                        <p:attrNameLst>
                          <p:attrName>style.visibility</p:attrName>
                        </p:attrNameLst>
                      </p:cBhvr>
                      <p:to>
                        <p:strVal val="visible"/>
                      </p:to>
                    </p:set>
                    <p:anim calcmode="lin" valueType="num">
                      <p:cBhvr>
                        <p:cTn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dur="500" fill="hold"/>
                        <p:tgtEl>
                          <p:spTgt spid="12"/>
                        </p:tgtEl>
                        <p:attrNameLst>
                          <p:attrName>ppt_y</p:attrName>
                        </p:attrNameLst>
                      </p:cBhvr>
                      <p:tavLst>
                        <p:tav tm="0">
                          <p:val>
                            <p:strVal val="#ppt_y"/>
                          </p:val>
                        </p:tav>
                        <p:tav tm="100000">
                          <p:val>
                            <p:strVal val="#ppt_y"/>
                          </p:val>
                        </p:tav>
                      </p:tavLst>
                    </p:anim>
                    <p:anim calcmode="lin" valueType="num">
                      <p:cBhvr>
                        <p:cTn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dur="500" tmFilter="0,0; .5, 1; 1, 1"/>
                        <p:tgtEl>
                          <p:spTgt spid="12"/>
                        </p:tgtEl>
                      </p:cBhvr>
                    </p:animEffect>
                  </p:childTnLst>
                </p:cTn>
              </p:par>
            </p:tnLst>
          </p:tmpl>
        </p:tmplLst>
      </p:bldP>
      <p:bldP spid="13" grpId="0" build="p">
        <p:tmplLst>
          <p:tmpl lvl="1">
            <p:tnLst>
              <p:par>
                <p:cTn presetID="22" presetClass="entr" presetSubtype="1"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up)">
                      <p:cBhvr>
                        <p:cTn dur="500"/>
                        <p:tgtEl>
                          <p:spTgt spid="13"/>
                        </p:tgtEl>
                      </p:cBhvr>
                    </p:animEffect>
                  </p:childTnLst>
                </p:cTn>
              </p:par>
            </p:tnLst>
          </p:tmpl>
        </p:tmplLst>
      </p:bldP>
      <p:bldP spid="14" grpId="0" build="p">
        <p:tmplLst>
          <p:tmpl lvl="1">
            <p:tnLst>
              <p:par>
                <p:cTn presetID="22" presetClass="entr" presetSubtype="1" fill="hold" nodeType="with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wipe(up)">
                      <p:cBhvr>
                        <p:cTn dur="500"/>
                        <p:tgtEl>
                          <p:spTgt spid="14"/>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6" name="圆角矩形 5"/>
          <p:cNvSpPr/>
          <p:nvPr userDrawn="1"/>
        </p:nvSpPr>
        <p:spPr>
          <a:xfrm>
            <a:off x="0" y="375965"/>
            <a:ext cx="12858750" cy="698195"/>
          </a:xfrm>
          <a:prstGeom prst="roundRect">
            <a:avLst>
              <a:gd name="adj" fmla="val 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userDrawn="1"/>
        </p:nvSpPr>
        <p:spPr>
          <a:xfrm>
            <a:off x="146156" y="55258"/>
            <a:ext cx="1260000" cy="1260000"/>
          </a:xfrm>
          <a:prstGeom prst="ellipse">
            <a:avLst/>
          </a:prstGeom>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椭圆 7"/>
          <p:cNvSpPr/>
          <p:nvPr userDrawn="1"/>
        </p:nvSpPr>
        <p:spPr>
          <a:xfrm>
            <a:off x="326156" y="235258"/>
            <a:ext cx="900000" cy="900000"/>
          </a:xfrm>
          <a:prstGeom prst="ellipse">
            <a:avLst/>
          </a:prstGeom>
          <a:solidFill>
            <a:schemeClr val="bg1"/>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0070C0"/>
              </a:solidFill>
            </a:endParaRPr>
          </a:p>
        </p:txBody>
      </p:sp>
      <p:sp>
        <p:nvSpPr>
          <p:cNvPr id="10" name="文本占位符 9"/>
          <p:cNvSpPr>
            <a:spLocks noGrp="1"/>
          </p:cNvSpPr>
          <p:nvPr>
            <p:ph type="body" sz="quarter" idx="13" hasCustomPrompt="1"/>
          </p:nvPr>
        </p:nvSpPr>
        <p:spPr>
          <a:xfrm>
            <a:off x="1768476" y="454672"/>
            <a:ext cx="3168922" cy="503560"/>
          </a:xfrm>
        </p:spPr>
        <p:txBody>
          <a:bodyPr anchor="ctr">
            <a:normAutofit/>
          </a:bodyPr>
          <a:lstStyle>
            <a:lvl1pPr marL="0" indent="0">
              <a:buNone/>
              <a:defRPr sz="2400">
                <a:solidFill>
                  <a:schemeClr val="bg1"/>
                </a:solidFill>
              </a:defRPr>
            </a:lvl1pPr>
          </a:lstStyle>
          <a:p>
            <a:pPr lvl="0"/>
            <a:r>
              <a:rPr lang="zh-CN" altLang="en-US" dirty="0"/>
              <a:t>点击输入标题内容</a:t>
            </a:r>
          </a:p>
        </p:txBody>
      </p:sp>
      <p:pic>
        <p:nvPicPr>
          <p:cNvPr id="11" name="Picture 2" descr="F:\0PPT素材\北京大学3.png"/>
          <p:cNvPicPr>
            <a:picLocks noChangeAspect="1" noChangeArrowheads="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88853" y="301308"/>
            <a:ext cx="774607" cy="767901"/>
          </a:xfrm>
          <a:prstGeom prst="rect">
            <a:avLst/>
          </a:prstGeom>
          <a:noFill/>
          <a:extLst>
            <a:ext uri="{909E8E84-426E-40DD-AFC4-6F175D3DCCD1}">
              <a14:hiddenFill xmlns:a14="http://schemas.microsoft.com/office/drawing/2010/main">
                <a:solidFill>
                  <a:srgbClr val="FFFFFF"/>
                </a:solidFill>
              </a14:hiddenFill>
            </a:ext>
          </a:extLst>
        </p:spPr>
      </p:pic>
      <p:pic>
        <p:nvPicPr>
          <p:cNvPr id="9" name="图片 8">
            <a:extLst>
              <a:ext uri="{FF2B5EF4-FFF2-40B4-BE49-F238E27FC236}">
                <a16:creationId xmlns:a16="http://schemas.microsoft.com/office/drawing/2014/main" id="{46CC13AD-E506-4252-A1B6-CD651EE30F8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59" y="153775"/>
            <a:ext cx="1029194" cy="1062965"/>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pPr/>
              <a:t>2019-09-04</a:t>
            </a:fld>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notesSlide" Target="../notesSlides/notesSlide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Layout" Target="../slideLayouts/slideLayout1.xml"/><Relationship Id="rId5" Type="http://schemas.openxmlformats.org/officeDocument/2006/relationships/tags" Target="../tags/tag5.xml"/><Relationship Id="rId4" Type="http://schemas.openxmlformats.org/officeDocument/2006/relationships/tags" Target="../tags/tag4.xml"/></Relationships>
</file>

<file path=ppt/slides/_rels/slide20.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0.png"/><Relationship Id="rId7"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microsoft.com/office/2007/relationships/hdphoto" Target="../media/hdphoto2.wdp"/><Relationship Id="rId5" Type="http://schemas.openxmlformats.org/officeDocument/2006/relationships/image" Target="../media/image11.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chart" Target="../charts/chart7.xml"/><Relationship Id="rId5" Type="http://schemas.openxmlformats.org/officeDocument/2006/relationships/chart" Target="../charts/chart6.xml"/><Relationship Id="rId4" Type="http://schemas.openxmlformats.org/officeDocument/2006/relationships/chart" Target="../charts/char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5.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任意多边形 22"/>
          <p:cNvSpPr/>
          <p:nvPr/>
        </p:nvSpPr>
        <p:spPr bwMode="auto">
          <a:xfrm>
            <a:off x="0" y="1"/>
            <a:ext cx="8805639" cy="7232649"/>
          </a:xfrm>
          <a:custGeom>
            <a:avLst/>
            <a:gdLst>
              <a:gd name="connsiteX0" fmla="*/ 0 w 9922865"/>
              <a:gd name="connsiteY0" fmla="*/ 0 h 7492075"/>
              <a:gd name="connsiteX1" fmla="*/ 9922865 w 9922865"/>
              <a:gd name="connsiteY1" fmla="*/ 0 h 7492075"/>
              <a:gd name="connsiteX2" fmla="*/ 1647718 w 9922865"/>
              <a:gd name="connsiteY2" fmla="*/ 7492075 h 7492075"/>
              <a:gd name="connsiteX3" fmla="*/ 0 w 9922865"/>
              <a:gd name="connsiteY3" fmla="*/ 7492075 h 7492075"/>
            </a:gdLst>
            <a:ahLst/>
            <a:cxnLst>
              <a:cxn ang="0">
                <a:pos x="connsiteX0" y="connsiteY0"/>
              </a:cxn>
              <a:cxn ang="0">
                <a:pos x="connsiteX1" y="connsiteY1"/>
              </a:cxn>
              <a:cxn ang="0">
                <a:pos x="connsiteX2" y="connsiteY2"/>
              </a:cxn>
              <a:cxn ang="0">
                <a:pos x="connsiteX3" y="connsiteY3"/>
              </a:cxn>
            </a:cxnLst>
            <a:rect l="l" t="t" r="r" b="b"/>
            <a:pathLst>
              <a:path w="9922865" h="7492075">
                <a:moveTo>
                  <a:pt x="0" y="0"/>
                </a:moveTo>
                <a:lnTo>
                  <a:pt x="9922865" y="0"/>
                </a:lnTo>
                <a:lnTo>
                  <a:pt x="1647718" y="7492075"/>
                </a:lnTo>
                <a:lnTo>
                  <a:pt x="0" y="7492075"/>
                </a:lnTo>
                <a:close/>
              </a:path>
            </a:pathLst>
          </a:custGeom>
          <a:solidFill>
            <a:schemeClr val="tx1">
              <a:lumMod val="50000"/>
              <a:lumOff val="50000"/>
            </a:schemeClr>
          </a:solidFill>
          <a:ln w="0">
            <a:noFill/>
            <a:prstDash val="solid"/>
            <a:round/>
          </a:ln>
        </p:spPr>
        <p:txBody>
          <a:bodyPr vert="horz" wrap="square" lIns="128580" tIns="64290" rIns="128580" bIns="64290" numCol="1" anchor="t" anchorCtr="0" compatLnSpc="1">
            <a:noAutofit/>
          </a:bodyPr>
          <a:lstStyle/>
          <a:p>
            <a:endParaRPr lang="zh-CN" altLang="en-US">
              <a:latin typeface="+mn-lt"/>
              <a:ea typeface="+mn-ea"/>
              <a:cs typeface="+mn-ea"/>
              <a:sym typeface="+mn-lt"/>
            </a:endParaRPr>
          </a:p>
        </p:txBody>
      </p:sp>
      <p:sp>
        <p:nvSpPr>
          <p:cNvPr id="25" name="任意多边形 24"/>
          <p:cNvSpPr/>
          <p:nvPr/>
        </p:nvSpPr>
        <p:spPr bwMode="auto">
          <a:xfrm>
            <a:off x="-11013" y="1"/>
            <a:ext cx="8181122" cy="7232650"/>
          </a:xfrm>
          <a:custGeom>
            <a:avLst/>
            <a:gdLst>
              <a:gd name="connsiteX0" fmla="*/ 0 w 9219111"/>
              <a:gd name="connsiteY0" fmla="*/ 0 h 7492076"/>
              <a:gd name="connsiteX1" fmla="*/ 9219111 w 9219111"/>
              <a:gd name="connsiteY1" fmla="*/ 0 h 7492076"/>
              <a:gd name="connsiteX2" fmla="*/ 948639 w 9219111"/>
              <a:gd name="connsiteY2" fmla="*/ 7492076 h 7492076"/>
              <a:gd name="connsiteX3" fmla="*/ 0 w 9219111"/>
              <a:gd name="connsiteY3" fmla="*/ 7492076 h 7492076"/>
            </a:gdLst>
            <a:ahLst/>
            <a:cxnLst>
              <a:cxn ang="0">
                <a:pos x="connsiteX0" y="connsiteY0"/>
              </a:cxn>
              <a:cxn ang="0">
                <a:pos x="connsiteX1" y="connsiteY1"/>
              </a:cxn>
              <a:cxn ang="0">
                <a:pos x="connsiteX2" y="connsiteY2"/>
              </a:cxn>
              <a:cxn ang="0">
                <a:pos x="connsiteX3" y="connsiteY3"/>
              </a:cxn>
            </a:cxnLst>
            <a:rect l="l" t="t" r="r" b="b"/>
            <a:pathLst>
              <a:path w="9219111" h="7492076">
                <a:moveTo>
                  <a:pt x="0" y="0"/>
                </a:moveTo>
                <a:lnTo>
                  <a:pt x="9219111" y="0"/>
                </a:lnTo>
                <a:lnTo>
                  <a:pt x="948639" y="7492076"/>
                </a:lnTo>
                <a:lnTo>
                  <a:pt x="0" y="7492076"/>
                </a:lnTo>
                <a:close/>
              </a:path>
            </a:pathLst>
          </a:custGeom>
          <a:solidFill>
            <a:srgbClr val="0070C0"/>
          </a:solidFill>
          <a:ln w="0">
            <a:noFill/>
            <a:prstDash val="solid"/>
            <a:round/>
          </a:ln>
          <a:effectLst>
            <a:outerShdw blurRad="50800" dist="38100" dir="2700000" algn="tl" rotWithShape="0">
              <a:prstClr val="black">
                <a:alpha val="40000"/>
              </a:prstClr>
            </a:outerShdw>
          </a:effectLst>
        </p:spPr>
        <p:txBody>
          <a:bodyPr vert="horz" wrap="square" lIns="128580" tIns="64290" rIns="128580" bIns="64290" numCol="1" anchor="t" anchorCtr="0" compatLnSpc="1">
            <a:noAutofit/>
          </a:bodyPr>
          <a:lstStyle/>
          <a:p>
            <a:endParaRPr lang="zh-CN" altLang="en-US">
              <a:latin typeface="+mn-lt"/>
              <a:ea typeface="+mn-ea"/>
              <a:cs typeface="+mn-ea"/>
              <a:sym typeface="+mn-lt"/>
            </a:endParaRPr>
          </a:p>
        </p:txBody>
      </p:sp>
      <p:sp>
        <p:nvSpPr>
          <p:cNvPr id="12" name="Freeform 8"/>
          <p:cNvSpPr/>
          <p:nvPr/>
        </p:nvSpPr>
        <p:spPr bwMode="auto">
          <a:xfrm>
            <a:off x="3438871" y="523245"/>
            <a:ext cx="3787556" cy="3785769"/>
          </a:xfrm>
          <a:custGeom>
            <a:avLst/>
            <a:gdLst>
              <a:gd name="T0" fmla="*/ 1168 w 2120"/>
              <a:gd name="T1" fmla="*/ 5 h 2119"/>
              <a:gd name="T2" fmla="*/ 1374 w 2120"/>
              <a:gd name="T3" fmla="*/ 47 h 2119"/>
              <a:gd name="T4" fmla="*/ 1564 w 2120"/>
              <a:gd name="T5" fmla="*/ 127 h 2119"/>
              <a:gd name="T6" fmla="*/ 1734 w 2120"/>
              <a:gd name="T7" fmla="*/ 243 h 2119"/>
              <a:gd name="T8" fmla="*/ 1877 w 2120"/>
              <a:gd name="T9" fmla="*/ 386 h 2119"/>
              <a:gd name="T10" fmla="*/ 1991 w 2120"/>
              <a:gd name="T11" fmla="*/ 555 h 2119"/>
              <a:gd name="T12" fmla="*/ 2071 w 2120"/>
              <a:gd name="T13" fmla="*/ 743 h 2119"/>
              <a:gd name="T14" fmla="*/ 2114 w 2120"/>
              <a:gd name="T15" fmla="*/ 951 h 2119"/>
              <a:gd name="T16" fmla="*/ 2114 w 2120"/>
              <a:gd name="T17" fmla="*/ 1167 h 2119"/>
              <a:gd name="T18" fmla="*/ 2071 w 2120"/>
              <a:gd name="T19" fmla="*/ 1373 h 2119"/>
              <a:gd name="T20" fmla="*/ 1991 w 2120"/>
              <a:gd name="T21" fmla="*/ 1564 h 2119"/>
              <a:gd name="T22" fmla="*/ 1877 w 2120"/>
              <a:gd name="T23" fmla="*/ 1733 h 2119"/>
              <a:gd name="T24" fmla="*/ 1734 w 2120"/>
              <a:gd name="T25" fmla="*/ 1876 h 2119"/>
              <a:gd name="T26" fmla="*/ 1564 w 2120"/>
              <a:gd name="T27" fmla="*/ 1989 h 2119"/>
              <a:gd name="T28" fmla="*/ 1374 w 2120"/>
              <a:gd name="T29" fmla="*/ 2070 h 2119"/>
              <a:gd name="T30" fmla="*/ 1168 w 2120"/>
              <a:gd name="T31" fmla="*/ 2112 h 2119"/>
              <a:gd name="T32" fmla="*/ 952 w 2120"/>
              <a:gd name="T33" fmla="*/ 2112 h 2119"/>
              <a:gd name="T34" fmla="*/ 744 w 2120"/>
              <a:gd name="T35" fmla="*/ 2070 h 2119"/>
              <a:gd name="T36" fmla="*/ 555 w 2120"/>
              <a:gd name="T37" fmla="*/ 1989 h 2119"/>
              <a:gd name="T38" fmla="*/ 386 w 2120"/>
              <a:gd name="T39" fmla="*/ 1876 h 2119"/>
              <a:gd name="T40" fmla="*/ 243 w 2120"/>
              <a:gd name="T41" fmla="*/ 1733 h 2119"/>
              <a:gd name="T42" fmla="*/ 128 w 2120"/>
              <a:gd name="T43" fmla="*/ 1564 h 2119"/>
              <a:gd name="T44" fmla="*/ 47 w 2120"/>
              <a:gd name="T45" fmla="*/ 1373 h 2119"/>
              <a:gd name="T46" fmla="*/ 5 w 2120"/>
              <a:gd name="T47" fmla="*/ 1167 h 2119"/>
              <a:gd name="T48" fmla="*/ 5 w 2120"/>
              <a:gd name="T49" fmla="*/ 951 h 2119"/>
              <a:gd name="T50" fmla="*/ 47 w 2120"/>
              <a:gd name="T51" fmla="*/ 743 h 2119"/>
              <a:gd name="T52" fmla="*/ 128 w 2120"/>
              <a:gd name="T53" fmla="*/ 555 h 2119"/>
              <a:gd name="T54" fmla="*/ 243 w 2120"/>
              <a:gd name="T55" fmla="*/ 386 h 2119"/>
              <a:gd name="T56" fmla="*/ 386 w 2120"/>
              <a:gd name="T57" fmla="*/ 243 h 2119"/>
              <a:gd name="T58" fmla="*/ 555 w 2120"/>
              <a:gd name="T59" fmla="*/ 127 h 2119"/>
              <a:gd name="T60" fmla="*/ 744 w 2120"/>
              <a:gd name="T61" fmla="*/ 47 h 2119"/>
              <a:gd name="T62" fmla="*/ 952 w 2120"/>
              <a:gd name="T63" fmla="*/ 5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20" h="2119">
                <a:moveTo>
                  <a:pt x="1060" y="0"/>
                </a:moveTo>
                <a:lnTo>
                  <a:pt x="1168" y="5"/>
                </a:lnTo>
                <a:lnTo>
                  <a:pt x="1273" y="21"/>
                </a:lnTo>
                <a:lnTo>
                  <a:pt x="1374" y="47"/>
                </a:lnTo>
                <a:lnTo>
                  <a:pt x="1472" y="84"/>
                </a:lnTo>
                <a:lnTo>
                  <a:pt x="1564" y="127"/>
                </a:lnTo>
                <a:lnTo>
                  <a:pt x="1652" y="181"/>
                </a:lnTo>
                <a:lnTo>
                  <a:pt x="1734" y="243"/>
                </a:lnTo>
                <a:lnTo>
                  <a:pt x="1809" y="311"/>
                </a:lnTo>
                <a:lnTo>
                  <a:pt x="1877" y="386"/>
                </a:lnTo>
                <a:lnTo>
                  <a:pt x="1938" y="466"/>
                </a:lnTo>
                <a:lnTo>
                  <a:pt x="1991" y="555"/>
                </a:lnTo>
                <a:lnTo>
                  <a:pt x="2036" y="647"/>
                </a:lnTo>
                <a:lnTo>
                  <a:pt x="2071" y="743"/>
                </a:lnTo>
                <a:lnTo>
                  <a:pt x="2097" y="845"/>
                </a:lnTo>
                <a:lnTo>
                  <a:pt x="2114" y="951"/>
                </a:lnTo>
                <a:lnTo>
                  <a:pt x="2120" y="1059"/>
                </a:lnTo>
                <a:lnTo>
                  <a:pt x="2114" y="1167"/>
                </a:lnTo>
                <a:lnTo>
                  <a:pt x="2097" y="1272"/>
                </a:lnTo>
                <a:lnTo>
                  <a:pt x="2071" y="1373"/>
                </a:lnTo>
                <a:lnTo>
                  <a:pt x="2036" y="1471"/>
                </a:lnTo>
                <a:lnTo>
                  <a:pt x="1991" y="1564"/>
                </a:lnTo>
                <a:lnTo>
                  <a:pt x="1938" y="1651"/>
                </a:lnTo>
                <a:lnTo>
                  <a:pt x="1877" y="1733"/>
                </a:lnTo>
                <a:lnTo>
                  <a:pt x="1809" y="1808"/>
                </a:lnTo>
                <a:lnTo>
                  <a:pt x="1734" y="1876"/>
                </a:lnTo>
                <a:lnTo>
                  <a:pt x="1652" y="1937"/>
                </a:lnTo>
                <a:lnTo>
                  <a:pt x="1564" y="1989"/>
                </a:lnTo>
                <a:lnTo>
                  <a:pt x="1472" y="2035"/>
                </a:lnTo>
                <a:lnTo>
                  <a:pt x="1374" y="2070"/>
                </a:lnTo>
                <a:lnTo>
                  <a:pt x="1273" y="2096"/>
                </a:lnTo>
                <a:lnTo>
                  <a:pt x="1168" y="2112"/>
                </a:lnTo>
                <a:lnTo>
                  <a:pt x="1060" y="2119"/>
                </a:lnTo>
                <a:lnTo>
                  <a:pt x="952" y="2112"/>
                </a:lnTo>
                <a:lnTo>
                  <a:pt x="847" y="2096"/>
                </a:lnTo>
                <a:lnTo>
                  <a:pt x="744" y="2070"/>
                </a:lnTo>
                <a:lnTo>
                  <a:pt x="648" y="2035"/>
                </a:lnTo>
                <a:lnTo>
                  <a:pt x="555" y="1989"/>
                </a:lnTo>
                <a:lnTo>
                  <a:pt x="468" y="1937"/>
                </a:lnTo>
                <a:lnTo>
                  <a:pt x="386" y="1876"/>
                </a:lnTo>
                <a:lnTo>
                  <a:pt x="311" y="1808"/>
                </a:lnTo>
                <a:lnTo>
                  <a:pt x="243" y="1733"/>
                </a:lnTo>
                <a:lnTo>
                  <a:pt x="182" y="1651"/>
                </a:lnTo>
                <a:lnTo>
                  <a:pt x="128" y="1564"/>
                </a:lnTo>
                <a:lnTo>
                  <a:pt x="84" y="1471"/>
                </a:lnTo>
                <a:lnTo>
                  <a:pt x="47" y="1373"/>
                </a:lnTo>
                <a:lnTo>
                  <a:pt x="21" y="1272"/>
                </a:lnTo>
                <a:lnTo>
                  <a:pt x="5" y="1167"/>
                </a:lnTo>
                <a:lnTo>
                  <a:pt x="0" y="1059"/>
                </a:lnTo>
                <a:lnTo>
                  <a:pt x="5" y="951"/>
                </a:lnTo>
                <a:lnTo>
                  <a:pt x="21" y="845"/>
                </a:lnTo>
                <a:lnTo>
                  <a:pt x="47" y="743"/>
                </a:lnTo>
                <a:lnTo>
                  <a:pt x="84" y="647"/>
                </a:lnTo>
                <a:lnTo>
                  <a:pt x="128" y="555"/>
                </a:lnTo>
                <a:lnTo>
                  <a:pt x="182" y="466"/>
                </a:lnTo>
                <a:lnTo>
                  <a:pt x="243" y="386"/>
                </a:lnTo>
                <a:lnTo>
                  <a:pt x="311" y="311"/>
                </a:lnTo>
                <a:lnTo>
                  <a:pt x="386" y="243"/>
                </a:lnTo>
                <a:lnTo>
                  <a:pt x="468" y="181"/>
                </a:lnTo>
                <a:lnTo>
                  <a:pt x="555" y="127"/>
                </a:lnTo>
                <a:lnTo>
                  <a:pt x="648" y="84"/>
                </a:lnTo>
                <a:lnTo>
                  <a:pt x="744" y="47"/>
                </a:lnTo>
                <a:lnTo>
                  <a:pt x="847" y="21"/>
                </a:lnTo>
                <a:lnTo>
                  <a:pt x="952" y="5"/>
                </a:lnTo>
                <a:lnTo>
                  <a:pt x="1060" y="0"/>
                </a:lnTo>
                <a:close/>
              </a:path>
            </a:pathLst>
          </a:custGeom>
          <a:solidFill>
            <a:schemeClr val="bg1"/>
          </a:solidFill>
          <a:ln w="0">
            <a:noFill/>
            <a:prstDash val="solid"/>
            <a:round/>
          </a:ln>
          <a:effectLst>
            <a:outerShdw blurRad="444500" dist="127000" dir="2700000" algn="tl" rotWithShape="0">
              <a:prstClr val="black">
                <a:alpha val="40000"/>
              </a:prstClr>
            </a:outerShdw>
          </a:effectLst>
        </p:spPr>
        <p:txBody>
          <a:bodyPr vert="horz" wrap="square" lIns="128580" tIns="64290" rIns="128580" bIns="64290" numCol="1" anchor="t" anchorCtr="0" compatLnSpc="1"/>
          <a:lstStyle/>
          <a:p>
            <a:endParaRPr lang="zh-CN" altLang="en-US">
              <a:latin typeface="+mn-lt"/>
              <a:ea typeface="+mn-ea"/>
              <a:cs typeface="+mn-ea"/>
              <a:sym typeface="+mn-lt"/>
            </a:endParaRPr>
          </a:p>
        </p:txBody>
      </p:sp>
      <p:sp>
        <p:nvSpPr>
          <p:cNvPr id="13" name="Freeform 9"/>
          <p:cNvSpPr/>
          <p:nvPr/>
        </p:nvSpPr>
        <p:spPr bwMode="auto">
          <a:xfrm>
            <a:off x="3694351" y="798856"/>
            <a:ext cx="3276595" cy="3273021"/>
          </a:xfrm>
          <a:custGeom>
            <a:avLst/>
            <a:gdLst>
              <a:gd name="T0" fmla="*/ 917 w 1834"/>
              <a:gd name="T1" fmla="*/ 0 h 1832"/>
              <a:gd name="T2" fmla="*/ 1016 w 1834"/>
              <a:gd name="T3" fmla="*/ 5 h 1832"/>
              <a:gd name="T4" fmla="*/ 1112 w 1834"/>
              <a:gd name="T5" fmla="*/ 21 h 1832"/>
              <a:gd name="T6" fmla="*/ 1207 w 1834"/>
              <a:gd name="T7" fmla="*/ 47 h 1832"/>
              <a:gd name="T8" fmla="*/ 1296 w 1834"/>
              <a:gd name="T9" fmla="*/ 80 h 1832"/>
              <a:gd name="T10" fmla="*/ 1380 w 1834"/>
              <a:gd name="T11" fmla="*/ 124 h 1832"/>
              <a:gd name="T12" fmla="*/ 1458 w 1834"/>
              <a:gd name="T13" fmla="*/ 176 h 1832"/>
              <a:gd name="T14" fmla="*/ 1531 w 1834"/>
              <a:gd name="T15" fmla="*/ 236 h 1832"/>
              <a:gd name="T16" fmla="*/ 1598 w 1834"/>
              <a:gd name="T17" fmla="*/ 302 h 1832"/>
              <a:gd name="T18" fmla="*/ 1657 w 1834"/>
              <a:gd name="T19" fmla="*/ 375 h 1832"/>
              <a:gd name="T20" fmla="*/ 1708 w 1834"/>
              <a:gd name="T21" fmla="*/ 454 h 1832"/>
              <a:gd name="T22" fmla="*/ 1751 w 1834"/>
              <a:gd name="T23" fmla="*/ 538 h 1832"/>
              <a:gd name="T24" fmla="*/ 1786 w 1834"/>
              <a:gd name="T25" fmla="*/ 627 h 1832"/>
              <a:gd name="T26" fmla="*/ 1813 w 1834"/>
              <a:gd name="T27" fmla="*/ 719 h 1832"/>
              <a:gd name="T28" fmla="*/ 1828 w 1834"/>
              <a:gd name="T29" fmla="*/ 817 h 1832"/>
              <a:gd name="T30" fmla="*/ 1834 w 1834"/>
              <a:gd name="T31" fmla="*/ 916 h 1832"/>
              <a:gd name="T32" fmla="*/ 1828 w 1834"/>
              <a:gd name="T33" fmla="*/ 1016 h 1832"/>
              <a:gd name="T34" fmla="*/ 1813 w 1834"/>
              <a:gd name="T35" fmla="*/ 1112 h 1832"/>
              <a:gd name="T36" fmla="*/ 1786 w 1834"/>
              <a:gd name="T37" fmla="*/ 1206 h 1832"/>
              <a:gd name="T38" fmla="*/ 1751 w 1834"/>
              <a:gd name="T39" fmla="*/ 1295 h 1832"/>
              <a:gd name="T40" fmla="*/ 1708 w 1834"/>
              <a:gd name="T41" fmla="*/ 1379 h 1832"/>
              <a:gd name="T42" fmla="*/ 1657 w 1834"/>
              <a:gd name="T43" fmla="*/ 1457 h 1832"/>
              <a:gd name="T44" fmla="*/ 1598 w 1834"/>
              <a:gd name="T45" fmla="*/ 1529 h 1832"/>
              <a:gd name="T46" fmla="*/ 1531 w 1834"/>
              <a:gd name="T47" fmla="*/ 1595 h 1832"/>
              <a:gd name="T48" fmla="*/ 1458 w 1834"/>
              <a:gd name="T49" fmla="*/ 1654 h 1832"/>
              <a:gd name="T50" fmla="*/ 1380 w 1834"/>
              <a:gd name="T51" fmla="*/ 1707 h 1832"/>
              <a:gd name="T52" fmla="*/ 1296 w 1834"/>
              <a:gd name="T53" fmla="*/ 1750 h 1832"/>
              <a:gd name="T54" fmla="*/ 1207 w 1834"/>
              <a:gd name="T55" fmla="*/ 1785 h 1832"/>
              <a:gd name="T56" fmla="*/ 1112 w 1834"/>
              <a:gd name="T57" fmla="*/ 1811 h 1832"/>
              <a:gd name="T58" fmla="*/ 1016 w 1834"/>
              <a:gd name="T59" fmla="*/ 1827 h 1832"/>
              <a:gd name="T60" fmla="*/ 917 w 1834"/>
              <a:gd name="T61" fmla="*/ 1832 h 1832"/>
              <a:gd name="T62" fmla="*/ 817 w 1834"/>
              <a:gd name="T63" fmla="*/ 1827 h 1832"/>
              <a:gd name="T64" fmla="*/ 720 w 1834"/>
              <a:gd name="T65" fmla="*/ 1811 h 1832"/>
              <a:gd name="T66" fmla="*/ 627 w 1834"/>
              <a:gd name="T67" fmla="*/ 1785 h 1832"/>
              <a:gd name="T68" fmla="*/ 538 w 1834"/>
              <a:gd name="T69" fmla="*/ 1750 h 1832"/>
              <a:gd name="T70" fmla="*/ 454 w 1834"/>
              <a:gd name="T71" fmla="*/ 1707 h 1832"/>
              <a:gd name="T72" fmla="*/ 376 w 1834"/>
              <a:gd name="T73" fmla="*/ 1654 h 1832"/>
              <a:gd name="T74" fmla="*/ 302 w 1834"/>
              <a:gd name="T75" fmla="*/ 1595 h 1832"/>
              <a:gd name="T76" fmla="*/ 236 w 1834"/>
              <a:gd name="T77" fmla="*/ 1529 h 1832"/>
              <a:gd name="T78" fmla="*/ 177 w 1834"/>
              <a:gd name="T79" fmla="*/ 1457 h 1832"/>
              <a:gd name="T80" fmla="*/ 126 w 1834"/>
              <a:gd name="T81" fmla="*/ 1379 h 1832"/>
              <a:gd name="T82" fmla="*/ 82 w 1834"/>
              <a:gd name="T83" fmla="*/ 1295 h 1832"/>
              <a:gd name="T84" fmla="*/ 47 w 1834"/>
              <a:gd name="T85" fmla="*/ 1206 h 1832"/>
              <a:gd name="T86" fmla="*/ 21 w 1834"/>
              <a:gd name="T87" fmla="*/ 1112 h 1832"/>
              <a:gd name="T88" fmla="*/ 6 w 1834"/>
              <a:gd name="T89" fmla="*/ 1016 h 1832"/>
              <a:gd name="T90" fmla="*/ 0 w 1834"/>
              <a:gd name="T91" fmla="*/ 916 h 1832"/>
              <a:gd name="T92" fmla="*/ 6 w 1834"/>
              <a:gd name="T93" fmla="*/ 817 h 1832"/>
              <a:gd name="T94" fmla="*/ 21 w 1834"/>
              <a:gd name="T95" fmla="*/ 719 h 1832"/>
              <a:gd name="T96" fmla="*/ 47 w 1834"/>
              <a:gd name="T97" fmla="*/ 627 h 1832"/>
              <a:gd name="T98" fmla="*/ 82 w 1834"/>
              <a:gd name="T99" fmla="*/ 538 h 1832"/>
              <a:gd name="T100" fmla="*/ 126 w 1834"/>
              <a:gd name="T101" fmla="*/ 454 h 1832"/>
              <a:gd name="T102" fmla="*/ 177 w 1834"/>
              <a:gd name="T103" fmla="*/ 375 h 1832"/>
              <a:gd name="T104" fmla="*/ 236 w 1834"/>
              <a:gd name="T105" fmla="*/ 302 h 1832"/>
              <a:gd name="T106" fmla="*/ 302 w 1834"/>
              <a:gd name="T107" fmla="*/ 236 h 1832"/>
              <a:gd name="T108" fmla="*/ 376 w 1834"/>
              <a:gd name="T109" fmla="*/ 176 h 1832"/>
              <a:gd name="T110" fmla="*/ 454 w 1834"/>
              <a:gd name="T111" fmla="*/ 124 h 1832"/>
              <a:gd name="T112" fmla="*/ 538 w 1834"/>
              <a:gd name="T113" fmla="*/ 80 h 1832"/>
              <a:gd name="T114" fmla="*/ 627 w 1834"/>
              <a:gd name="T115" fmla="*/ 47 h 1832"/>
              <a:gd name="T116" fmla="*/ 720 w 1834"/>
              <a:gd name="T117" fmla="*/ 21 h 1832"/>
              <a:gd name="T118" fmla="*/ 817 w 1834"/>
              <a:gd name="T119" fmla="*/ 5 h 1832"/>
              <a:gd name="T120" fmla="*/ 917 w 1834"/>
              <a:gd name="T121" fmla="*/ 0 h 1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4" h="1832">
                <a:moveTo>
                  <a:pt x="917" y="0"/>
                </a:moveTo>
                <a:lnTo>
                  <a:pt x="1016" y="5"/>
                </a:lnTo>
                <a:lnTo>
                  <a:pt x="1112" y="21"/>
                </a:lnTo>
                <a:lnTo>
                  <a:pt x="1207" y="47"/>
                </a:lnTo>
                <a:lnTo>
                  <a:pt x="1296" y="80"/>
                </a:lnTo>
                <a:lnTo>
                  <a:pt x="1380" y="124"/>
                </a:lnTo>
                <a:lnTo>
                  <a:pt x="1458" y="176"/>
                </a:lnTo>
                <a:lnTo>
                  <a:pt x="1531" y="236"/>
                </a:lnTo>
                <a:lnTo>
                  <a:pt x="1598" y="302"/>
                </a:lnTo>
                <a:lnTo>
                  <a:pt x="1657" y="375"/>
                </a:lnTo>
                <a:lnTo>
                  <a:pt x="1708" y="454"/>
                </a:lnTo>
                <a:lnTo>
                  <a:pt x="1751" y="538"/>
                </a:lnTo>
                <a:lnTo>
                  <a:pt x="1786" y="627"/>
                </a:lnTo>
                <a:lnTo>
                  <a:pt x="1813" y="719"/>
                </a:lnTo>
                <a:lnTo>
                  <a:pt x="1828" y="817"/>
                </a:lnTo>
                <a:lnTo>
                  <a:pt x="1834" y="916"/>
                </a:lnTo>
                <a:lnTo>
                  <a:pt x="1828" y="1016"/>
                </a:lnTo>
                <a:lnTo>
                  <a:pt x="1813" y="1112"/>
                </a:lnTo>
                <a:lnTo>
                  <a:pt x="1786" y="1206"/>
                </a:lnTo>
                <a:lnTo>
                  <a:pt x="1751" y="1295"/>
                </a:lnTo>
                <a:lnTo>
                  <a:pt x="1708" y="1379"/>
                </a:lnTo>
                <a:lnTo>
                  <a:pt x="1657" y="1457"/>
                </a:lnTo>
                <a:lnTo>
                  <a:pt x="1598" y="1529"/>
                </a:lnTo>
                <a:lnTo>
                  <a:pt x="1531" y="1595"/>
                </a:lnTo>
                <a:lnTo>
                  <a:pt x="1458" y="1654"/>
                </a:lnTo>
                <a:lnTo>
                  <a:pt x="1380" y="1707"/>
                </a:lnTo>
                <a:lnTo>
                  <a:pt x="1296" y="1750"/>
                </a:lnTo>
                <a:lnTo>
                  <a:pt x="1207" y="1785"/>
                </a:lnTo>
                <a:lnTo>
                  <a:pt x="1112" y="1811"/>
                </a:lnTo>
                <a:lnTo>
                  <a:pt x="1016" y="1827"/>
                </a:lnTo>
                <a:lnTo>
                  <a:pt x="917" y="1832"/>
                </a:lnTo>
                <a:lnTo>
                  <a:pt x="817" y="1827"/>
                </a:lnTo>
                <a:lnTo>
                  <a:pt x="720" y="1811"/>
                </a:lnTo>
                <a:lnTo>
                  <a:pt x="627" y="1785"/>
                </a:lnTo>
                <a:lnTo>
                  <a:pt x="538" y="1750"/>
                </a:lnTo>
                <a:lnTo>
                  <a:pt x="454" y="1707"/>
                </a:lnTo>
                <a:lnTo>
                  <a:pt x="376" y="1654"/>
                </a:lnTo>
                <a:lnTo>
                  <a:pt x="302" y="1595"/>
                </a:lnTo>
                <a:lnTo>
                  <a:pt x="236" y="1529"/>
                </a:lnTo>
                <a:lnTo>
                  <a:pt x="177" y="1457"/>
                </a:lnTo>
                <a:lnTo>
                  <a:pt x="126" y="1379"/>
                </a:lnTo>
                <a:lnTo>
                  <a:pt x="82" y="1295"/>
                </a:lnTo>
                <a:lnTo>
                  <a:pt x="47" y="1206"/>
                </a:lnTo>
                <a:lnTo>
                  <a:pt x="21" y="1112"/>
                </a:lnTo>
                <a:lnTo>
                  <a:pt x="6" y="1016"/>
                </a:lnTo>
                <a:lnTo>
                  <a:pt x="0" y="916"/>
                </a:lnTo>
                <a:lnTo>
                  <a:pt x="6" y="817"/>
                </a:lnTo>
                <a:lnTo>
                  <a:pt x="21" y="719"/>
                </a:lnTo>
                <a:lnTo>
                  <a:pt x="47" y="627"/>
                </a:lnTo>
                <a:lnTo>
                  <a:pt x="82" y="538"/>
                </a:lnTo>
                <a:lnTo>
                  <a:pt x="126" y="454"/>
                </a:lnTo>
                <a:lnTo>
                  <a:pt x="177" y="375"/>
                </a:lnTo>
                <a:lnTo>
                  <a:pt x="236" y="302"/>
                </a:lnTo>
                <a:lnTo>
                  <a:pt x="302" y="236"/>
                </a:lnTo>
                <a:lnTo>
                  <a:pt x="376" y="176"/>
                </a:lnTo>
                <a:lnTo>
                  <a:pt x="454" y="124"/>
                </a:lnTo>
                <a:lnTo>
                  <a:pt x="538" y="80"/>
                </a:lnTo>
                <a:lnTo>
                  <a:pt x="627" y="47"/>
                </a:lnTo>
                <a:lnTo>
                  <a:pt x="720" y="21"/>
                </a:lnTo>
                <a:lnTo>
                  <a:pt x="817" y="5"/>
                </a:lnTo>
                <a:lnTo>
                  <a:pt x="917" y="0"/>
                </a:lnTo>
                <a:close/>
              </a:path>
            </a:pathLst>
          </a:custGeom>
          <a:solidFill>
            <a:srgbClr val="0070C0"/>
          </a:solidFill>
          <a:ln w="0">
            <a:noFill/>
            <a:prstDash val="solid"/>
            <a:round/>
          </a:ln>
        </p:spPr>
        <p:txBody>
          <a:bodyPr vert="horz" wrap="square" lIns="128580" tIns="64290" rIns="128580" bIns="64290" numCol="1" anchor="t" anchorCtr="0" compatLnSpc="1"/>
          <a:lstStyle/>
          <a:p>
            <a:endParaRPr lang="zh-CN" altLang="en-US">
              <a:latin typeface="+mn-lt"/>
              <a:ea typeface="+mn-ea"/>
              <a:cs typeface="+mn-ea"/>
              <a:sym typeface="+mn-lt"/>
            </a:endParaRPr>
          </a:p>
        </p:txBody>
      </p:sp>
      <p:sp>
        <p:nvSpPr>
          <p:cNvPr id="14" name="矩形 259"/>
          <p:cNvSpPr>
            <a:spLocks noChangeArrowheads="1"/>
          </p:cNvSpPr>
          <p:nvPr/>
        </p:nvSpPr>
        <p:spPr bwMode="auto">
          <a:xfrm>
            <a:off x="6162732" y="3463740"/>
            <a:ext cx="6958869" cy="1489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4400" b="1" cap="all" dirty="0">
                <a:solidFill>
                  <a:schemeClr val="bg1">
                    <a:lumMod val="65000"/>
                  </a:schemeClr>
                </a:solidFill>
                <a:cs typeface="+mn-ea"/>
                <a:sym typeface="+mn-lt"/>
              </a:rPr>
              <a:t>PPT</a:t>
            </a:r>
            <a:r>
              <a:rPr lang="zh-CN" altLang="en-US" sz="4400" b="1" cap="all" dirty="0">
                <a:solidFill>
                  <a:schemeClr val="bg1">
                    <a:lumMod val="65000"/>
                  </a:schemeClr>
                </a:solidFill>
                <a:cs typeface="+mn-ea"/>
                <a:sym typeface="+mn-lt"/>
              </a:rPr>
              <a:t>模板  </a:t>
            </a:r>
            <a:endParaRPr lang="zh-CN" altLang="en-US" sz="4400" cap="all" dirty="0">
              <a:solidFill>
                <a:schemeClr val="bg1">
                  <a:lumMod val="65000"/>
                </a:schemeClr>
              </a:solidFill>
              <a:cs typeface="+mn-ea"/>
              <a:sym typeface="+mn-lt"/>
            </a:endParaRPr>
          </a:p>
          <a:p>
            <a:pPr algn="ctr">
              <a:buNone/>
            </a:pPr>
            <a:r>
              <a:rPr lang="zh-CN" altLang="en-US" sz="4400" b="1" cap="all" dirty="0">
                <a:solidFill>
                  <a:schemeClr val="bg1">
                    <a:lumMod val="65000"/>
                  </a:schemeClr>
                </a:solidFill>
                <a:latin typeface="+mn-lt"/>
                <a:ea typeface="+mn-ea"/>
                <a:cs typeface="+mn-ea"/>
                <a:sym typeface="+mn-lt"/>
              </a:rPr>
              <a:t>中国地质大学（北京）</a:t>
            </a:r>
            <a:endParaRPr lang="en-US" altLang="zh-CN" sz="4400" b="1" cap="all" dirty="0">
              <a:solidFill>
                <a:schemeClr val="bg1">
                  <a:lumMod val="65000"/>
                </a:schemeClr>
              </a:solidFill>
              <a:latin typeface="+mn-lt"/>
              <a:ea typeface="+mn-ea"/>
              <a:cs typeface="+mn-ea"/>
              <a:sym typeface="+mn-lt"/>
            </a:endParaRPr>
          </a:p>
        </p:txBody>
      </p:sp>
      <p:sp>
        <p:nvSpPr>
          <p:cNvPr id="15" name="矩形 259"/>
          <p:cNvSpPr>
            <a:spLocks noChangeArrowheads="1"/>
          </p:cNvSpPr>
          <p:nvPr/>
        </p:nvSpPr>
        <p:spPr bwMode="auto">
          <a:xfrm>
            <a:off x="6645399" y="5237172"/>
            <a:ext cx="5728507" cy="369332"/>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just">
              <a:buNone/>
            </a:pPr>
            <a:r>
              <a:rPr lang="en-US" altLang="zh-CN" sz="2400" cap="all" dirty="0">
                <a:solidFill>
                  <a:schemeClr val="bg1">
                    <a:lumMod val="65000"/>
                  </a:schemeClr>
                </a:solidFill>
                <a:latin typeface="+mn-lt"/>
                <a:ea typeface="+mn-ea"/>
                <a:cs typeface="+mn-ea"/>
                <a:sym typeface="+mn-lt"/>
              </a:rPr>
              <a:t>China University of Geosciences</a:t>
            </a:r>
            <a:r>
              <a:rPr lang="zh-CN" altLang="en-US" sz="2400" cap="all" dirty="0">
                <a:solidFill>
                  <a:schemeClr val="bg1">
                    <a:lumMod val="65000"/>
                  </a:schemeClr>
                </a:solidFill>
                <a:latin typeface="+mn-lt"/>
                <a:ea typeface="+mn-ea"/>
                <a:cs typeface="+mn-ea"/>
                <a:sym typeface="+mn-lt"/>
              </a:rPr>
              <a:t>，</a:t>
            </a:r>
            <a:r>
              <a:rPr lang="en-US" altLang="zh-CN" sz="2400" cap="all" dirty="0">
                <a:solidFill>
                  <a:schemeClr val="bg1">
                    <a:lumMod val="65000"/>
                  </a:schemeClr>
                </a:solidFill>
                <a:latin typeface="+mn-lt"/>
                <a:ea typeface="+mn-ea"/>
                <a:cs typeface="+mn-ea"/>
                <a:sym typeface="+mn-lt"/>
              </a:rPr>
              <a:t>Beijing</a:t>
            </a:r>
          </a:p>
        </p:txBody>
      </p:sp>
      <p:sp>
        <p:nvSpPr>
          <p:cNvPr id="11" name="矩形 259"/>
          <p:cNvSpPr>
            <a:spLocks noChangeArrowheads="1"/>
          </p:cNvSpPr>
          <p:nvPr/>
        </p:nvSpPr>
        <p:spPr bwMode="auto">
          <a:xfrm>
            <a:off x="6790833" y="5866953"/>
            <a:ext cx="523716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dist">
              <a:buNone/>
            </a:pPr>
            <a:r>
              <a:rPr lang="zh-CN" altLang="en-US" sz="2000" dirty="0">
                <a:solidFill>
                  <a:schemeClr val="bg1">
                    <a:lumMod val="65000"/>
                  </a:schemeClr>
                </a:solidFill>
                <a:latin typeface="+mn-lt"/>
                <a:ea typeface="+mn-ea"/>
                <a:cs typeface="+mn-ea"/>
                <a:sym typeface="+mn-lt"/>
              </a:rPr>
              <a:t>答辩人：青课   指导老师：海湾同学社</a:t>
            </a:r>
          </a:p>
        </p:txBody>
      </p:sp>
      <p:pic>
        <p:nvPicPr>
          <p:cNvPr id="2" name="Could This Be Lov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6124575" y="-1722423"/>
            <a:ext cx="609600" cy="609600"/>
          </a:xfrm>
          <a:prstGeom prst="rect">
            <a:avLst/>
          </a:prstGeom>
        </p:spPr>
      </p:pic>
      <p:pic>
        <p:nvPicPr>
          <p:cNvPr id="3" name="图片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74462" y="930554"/>
            <a:ext cx="2916371" cy="3012064"/>
          </a:xfrm>
          <a:prstGeom prst="rect">
            <a:avLst/>
          </a:prstGeom>
        </p:spPr>
      </p:pic>
    </p:spTree>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2" presetClass="entr" presetSubtype="8" fill="hold" grpId="0" nodeType="afterEffect">
                                  <p:stCondLst>
                                    <p:cond delay="0"/>
                                  </p:stCondLst>
                                  <p:childTnLst>
                                    <p:set>
                                      <p:cBhvr>
                                        <p:cTn id="9" dur="1" fill="hold">
                                          <p:stCondLst>
                                            <p:cond delay="0"/>
                                          </p:stCondLst>
                                        </p:cTn>
                                        <p:tgtEl>
                                          <p:spTgt spid="23"/>
                                        </p:tgtEl>
                                        <p:attrNameLst>
                                          <p:attrName>style.visibility</p:attrName>
                                        </p:attrNameLst>
                                      </p:cBhvr>
                                      <p:to>
                                        <p:strVal val="visible"/>
                                      </p:to>
                                    </p:set>
                                    <p:anim calcmode="lin" valueType="num">
                                      <p:cBhvr additive="base">
                                        <p:cTn id="10" dur="500" fill="hold"/>
                                        <p:tgtEl>
                                          <p:spTgt spid="23"/>
                                        </p:tgtEl>
                                        <p:attrNameLst>
                                          <p:attrName>ppt_x</p:attrName>
                                        </p:attrNameLst>
                                      </p:cBhvr>
                                      <p:tavLst>
                                        <p:tav tm="0">
                                          <p:val>
                                            <p:strVal val="0-#ppt_w/2"/>
                                          </p:val>
                                        </p:tav>
                                        <p:tav tm="100000">
                                          <p:val>
                                            <p:strVal val="#ppt_x"/>
                                          </p:val>
                                        </p:tav>
                                      </p:tavLst>
                                    </p:anim>
                                    <p:anim calcmode="lin" valueType="num">
                                      <p:cBhvr additive="base">
                                        <p:cTn id="11" dur="500" fill="hold"/>
                                        <p:tgtEl>
                                          <p:spTgt spid="23"/>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2" presetClass="entr" presetSubtype="8"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500" fill="hold"/>
                                        <p:tgtEl>
                                          <p:spTgt spid="25"/>
                                        </p:tgtEl>
                                        <p:attrNameLst>
                                          <p:attrName>ppt_x</p:attrName>
                                        </p:attrNameLst>
                                      </p:cBhvr>
                                      <p:tavLst>
                                        <p:tav tm="0">
                                          <p:val>
                                            <p:strVal val="0-#ppt_w/2"/>
                                          </p:val>
                                        </p:tav>
                                        <p:tav tm="100000">
                                          <p:val>
                                            <p:strVal val="#ppt_x"/>
                                          </p:val>
                                        </p:tav>
                                      </p:tavLst>
                                    </p:anim>
                                    <p:anim calcmode="lin" valueType="num">
                                      <p:cBhvr additive="base">
                                        <p:cTn id="16" dur="500" fill="hold"/>
                                        <p:tgtEl>
                                          <p:spTgt spid="2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p:cTn id="20" dur="500" fill="hold"/>
                                        <p:tgtEl>
                                          <p:spTgt spid="12"/>
                                        </p:tgtEl>
                                        <p:attrNameLst>
                                          <p:attrName>ppt_w</p:attrName>
                                        </p:attrNameLst>
                                      </p:cBhvr>
                                      <p:tavLst>
                                        <p:tav tm="0">
                                          <p:val>
                                            <p:fltVal val="0"/>
                                          </p:val>
                                        </p:tav>
                                        <p:tav tm="100000">
                                          <p:val>
                                            <p:strVal val="#ppt_w"/>
                                          </p:val>
                                        </p:tav>
                                      </p:tavLst>
                                    </p:anim>
                                    <p:anim calcmode="lin" valueType="num">
                                      <p:cBhvr>
                                        <p:cTn id="21" dur="500" fill="hold"/>
                                        <p:tgtEl>
                                          <p:spTgt spid="12"/>
                                        </p:tgtEl>
                                        <p:attrNameLst>
                                          <p:attrName>ppt_h</p:attrName>
                                        </p:attrNameLst>
                                      </p:cBhvr>
                                      <p:tavLst>
                                        <p:tav tm="0">
                                          <p:val>
                                            <p:fltVal val="0"/>
                                          </p:val>
                                        </p:tav>
                                        <p:tav tm="100000">
                                          <p:val>
                                            <p:strVal val="#ppt_h"/>
                                          </p:val>
                                        </p:tav>
                                      </p:tavLst>
                                    </p:anim>
                                    <p:animEffect transition="in" filter="fade">
                                      <p:cBhvr>
                                        <p:cTn id="22" dur="500"/>
                                        <p:tgtEl>
                                          <p:spTgt spid="12"/>
                                        </p:tgtEl>
                                      </p:cBhvr>
                                    </p:animEffect>
                                  </p:childTnLst>
                                </p:cTn>
                              </p:par>
                            </p:childTnLst>
                          </p:cTn>
                        </p:par>
                        <p:par>
                          <p:cTn id="23" fill="hold">
                            <p:stCondLst>
                              <p:cond delay="1500"/>
                            </p:stCondLst>
                            <p:childTnLst>
                              <p:par>
                                <p:cTn id="24" presetID="53" presetClass="entr" presetSubtype="16"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Effect transition="in" filter="fade">
                                      <p:cBhvr>
                                        <p:cTn id="28" dur="500"/>
                                        <p:tgtEl>
                                          <p:spTgt spid="13"/>
                                        </p:tgtEl>
                                      </p:cBhvr>
                                    </p:animEffect>
                                  </p:childTnLst>
                                </p:cTn>
                              </p:par>
                            </p:childTnLst>
                          </p:cTn>
                        </p:par>
                        <p:par>
                          <p:cTn id="29" fill="hold">
                            <p:stCondLst>
                              <p:cond delay="2000"/>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14"/>
                                        </p:tgtEl>
                                        <p:attrNameLst>
                                          <p:attrName>style.visibility</p:attrName>
                                        </p:attrNameLst>
                                      </p:cBhvr>
                                      <p:to>
                                        <p:strVal val="visible"/>
                                      </p:to>
                                    </p:set>
                                    <p:anim calcmode="lin" valueType="num">
                                      <p:cBhvr>
                                        <p:cTn id="32"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14"/>
                                        </p:tgtEl>
                                        <p:attrNameLst>
                                          <p:attrName>ppt_y</p:attrName>
                                        </p:attrNameLst>
                                      </p:cBhvr>
                                      <p:tavLst>
                                        <p:tav tm="0">
                                          <p:val>
                                            <p:strVal val="#ppt_y"/>
                                          </p:val>
                                        </p:tav>
                                        <p:tav tm="100000">
                                          <p:val>
                                            <p:strVal val="#ppt_y"/>
                                          </p:val>
                                        </p:tav>
                                      </p:tavLst>
                                    </p:anim>
                                    <p:anim calcmode="lin" valueType="num">
                                      <p:cBhvr>
                                        <p:cTn id="34"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14"/>
                                        </p:tgtEl>
                                      </p:cBhvr>
                                    </p:animEffect>
                                  </p:childTnLst>
                                </p:cTn>
                              </p:par>
                            </p:childTnLst>
                          </p:cTn>
                        </p:par>
                        <p:par>
                          <p:cTn id="37" fill="hold">
                            <p:stCondLst>
                              <p:cond delay="3200"/>
                            </p:stCondLst>
                            <p:childTnLst>
                              <p:par>
                                <p:cTn id="38" presetID="26" presetClass="emph" presetSubtype="0" fill="hold" grpId="1" nodeType="afterEffect">
                                  <p:stCondLst>
                                    <p:cond delay="0"/>
                                  </p:stCondLst>
                                  <p:iterate type="lt">
                                    <p:tmPct val="0"/>
                                  </p:iterate>
                                  <p:childTnLst>
                                    <p:animEffect transition="out" filter="fade">
                                      <p:cBhvr>
                                        <p:cTn id="39" dur="500" tmFilter="0, 0; .2, .5; .8, .5; 1, 0"/>
                                        <p:tgtEl>
                                          <p:spTgt spid="14"/>
                                        </p:tgtEl>
                                      </p:cBhvr>
                                    </p:animEffect>
                                    <p:animScale>
                                      <p:cBhvr>
                                        <p:cTn id="40" dur="250" autoRev="1" fill="hold"/>
                                        <p:tgtEl>
                                          <p:spTgt spid="14"/>
                                        </p:tgtEl>
                                      </p:cBhvr>
                                      <p:by x="105000" y="105000"/>
                                    </p:animScale>
                                  </p:childTnLst>
                                </p:cTn>
                              </p:par>
                            </p:childTnLst>
                          </p:cTn>
                        </p:par>
                        <p:par>
                          <p:cTn id="41" fill="hold">
                            <p:stCondLst>
                              <p:cond delay="3700"/>
                            </p:stCondLst>
                            <p:childTnLst>
                              <p:par>
                                <p:cTn id="42" presetID="41" presetClass="entr" presetSubtype="0" fill="hold" grpId="0" nodeType="afterEffect">
                                  <p:stCondLst>
                                    <p:cond delay="0"/>
                                  </p:stCondLst>
                                  <p:iterate type="lt">
                                    <p:tmPct val="10000"/>
                                  </p:iterate>
                                  <p:childTnLst>
                                    <p:set>
                                      <p:cBhvr>
                                        <p:cTn id="43" dur="1" fill="hold">
                                          <p:stCondLst>
                                            <p:cond delay="0"/>
                                          </p:stCondLst>
                                        </p:cTn>
                                        <p:tgtEl>
                                          <p:spTgt spid="15"/>
                                        </p:tgtEl>
                                        <p:attrNameLst>
                                          <p:attrName>style.visibility</p:attrName>
                                        </p:attrNameLst>
                                      </p:cBhvr>
                                      <p:to>
                                        <p:strVal val="visible"/>
                                      </p:to>
                                    </p:set>
                                    <p:anim calcmode="lin" valueType="num">
                                      <p:cBhvr>
                                        <p:cTn id="44"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15"/>
                                        </p:tgtEl>
                                        <p:attrNameLst>
                                          <p:attrName>ppt_y</p:attrName>
                                        </p:attrNameLst>
                                      </p:cBhvr>
                                      <p:tavLst>
                                        <p:tav tm="0">
                                          <p:val>
                                            <p:strVal val="#ppt_y"/>
                                          </p:val>
                                        </p:tav>
                                        <p:tav tm="100000">
                                          <p:val>
                                            <p:strVal val="#ppt_y"/>
                                          </p:val>
                                        </p:tav>
                                      </p:tavLst>
                                    </p:anim>
                                    <p:anim calcmode="lin" valueType="num">
                                      <p:cBhvr>
                                        <p:cTn id="46"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15"/>
                                        </p:tgtEl>
                                      </p:cBhvr>
                                    </p:animEffect>
                                  </p:childTnLst>
                                </p:cTn>
                              </p:par>
                            </p:childTnLst>
                          </p:cTn>
                        </p:par>
                        <p:par>
                          <p:cTn id="49" fill="hold">
                            <p:stCondLst>
                              <p:cond delay="5950"/>
                            </p:stCondLst>
                            <p:childTnLst>
                              <p:par>
                                <p:cTn id="50" presetID="26" presetClass="emph" presetSubtype="0" fill="hold" grpId="1" nodeType="afterEffect">
                                  <p:stCondLst>
                                    <p:cond delay="0"/>
                                  </p:stCondLst>
                                  <p:iterate type="lt">
                                    <p:tmPct val="0"/>
                                  </p:iterate>
                                  <p:childTnLst>
                                    <p:animEffect transition="out" filter="fade">
                                      <p:cBhvr>
                                        <p:cTn id="51" dur="500" tmFilter="0, 0; .2, .5; .8, .5; 1, 0"/>
                                        <p:tgtEl>
                                          <p:spTgt spid="15"/>
                                        </p:tgtEl>
                                      </p:cBhvr>
                                    </p:animEffect>
                                    <p:animScale>
                                      <p:cBhvr>
                                        <p:cTn id="52" dur="250" autoRev="1" fill="hold"/>
                                        <p:tgtEl>
                                          <p:spTgt spid="15"/>
                                        </p:tgtEl>
                                      </p:cBhvr>
                                      <p:by x="105000" y="105000"/>
                                    </p:animScale>
                                  </p:childTnLst>
                                </p:cTn>
                              </p:par>
                            </p:childTnLst>
                          </p:cTn>
                        </p:par>
                        <p:par>
                          <p:cTn id="53" fill="hold">
                            <p:stCondLst>
                              <p:cond delay="6450"/>
                            </p:stCondLst>
                            <p:childTnLst>
                              <p:par>
                                <p:cTn id="54" presetID="41" presetClass="entr" presetSubtype="0" fill="hold" grpId="0" nodeType="afterEffect">
                                  <p:stCondLst>
                                    <p:cond delay="0"/>
                                  </p:stCondLst>
                                  <p:iterate type="lt">
                                    <p:tmPct val="10000"/>
                                  </p:iterate>
                                  <p:childTnLst>
                                    <p:set>
                                      <p:cBhvr>
                                        <p:cTn id="55" dur="1" fill="hold">
                                          <p:stCondLst>
                                            <p:cond delay="0"/>
                                          </p:stCondLst>
                                        </p:cTn>
                                        <p:tgtEl>
                                          <p:spTgt spid="11"/>
                                        </p:tgtEl>
                                        <p:attrNameLst>
                                          <p:attrName>style.visibility</p:attrName>
                                        </p:attrNameLst>
                                      </p:cBhvr>
                                      <p:to>
                                        <p:strVal val="visible"/>
                                      </p:to>
                                    </p:set>
                                    <p:anim calcmode="lin" valueType="num">
                                      <p:cBhvr>
                                        <p:cTn id="56"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57" dur="500" fill="hold"/>
                                        <p:tgtEl>
                                          <p:spTgt spid="11"/>
                                        </p:tgtEl>
                                        <p:attrNameLst>
                                          <p:attrName>ppt_y</p:attrName>
                                        </p:attrNameLst>
                                      </p:cBhvr>
                                      <p:tavLst>
                                        <p:tav tm="0">
                                          <p:val>
                                            <p:strVal val="#ppt_y"/>
                                          </p:val>
                                        </p:tav>
                                        <p:tav tm="100000">
                                          <p:val>
                                            <p:strVal val="#ppt_y"/>
                                          </p:val>
                                        </p:tav>
                                      </p:tavLst>
                                    </p:anim>
                                    <p:anim calcmode="lin" valueType="num">
                                      <p:cBhvr>
                                        <p:cTn id="58"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59"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60" dur="500" tmFilter="0,0; .5, 1; 1, 1"/>
                                        <p:tgtEl>
                                          <p:spTgt spid="11"/>
                                        </p:tgtEl>
                                      </p:cBhvr>
                                    </p:animEffect>
                                  </p:childTnLst>
                                </p:cTn>
                              </p:par>
                            </p:childTnLst>
                          </p:cTn>
                        </p:par>
                        <p:par>
                          <p:cTn id="61" fill="hold">
                            <p:stCondLst>
                              <p:cond delay="7700"/>
                            </p:stCondLst>
                            <p:childTnLst>
                              <p:par>
                                <p:cTn id="62" presetID="26" presetClass="emph" presetSubtype="0" fill="hold" grpId="1" nodeType="afterEffect">
                                  <p:stCondLst>
                                    <p:cond delay="0"/>
                                  </p:stCondLst>
                                  <p:iterate type="lt">
                                    <p:tmPct val="0"/>
                                  </p:iterate>
                                  <p:childTnLst>
                                    <p:animEffect transition="out" filter="fade">
                                      <p:cBhvr>
                                        <p:cTn id="63" dur="500" tmFilter="0, 0; .2, .5; .8, .5; 1, 0"/>
                                        <p:tgtEl>
                                          <p:spTgt spid="11"/>
                                        </p:tgtEl>
                                      </p:cBhvr>
                                    </p:animEffect>
                                    <p:animScale>
                                      <p:cBhvr>
                                        <p:cTn id="64"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5" repeatCount="indefinite" fill="remove" display="0">
                  <p:stCondLst>
                    <p:cond delay="indefinite"/>
                  </p:stCondLst>
                  <p:endCondLst>
                    <p:cond evt="onStopAudio" delay="0">
                      <p:tgtEl>
                        <p:sldTgt/>
                      </p:tgtEl>
                    </p:cond>
                  </p:endCondLst>
                </p:cTn>
                <p:tgtEl>
                  <p:spTgt spid="2"/>
                </p:tgtEl>
              </p:cMediaNode>
            </p:audio>
          </p:childTnLst>
        </p:cTn>
      </p:par>
    </p:tnLst>
    <p:bldLst>
      <p:bldP spid="23" grpId="0" animBg="1"/>
      <p:bldP spid="25" grpId="0" animBg="1"/>
      <p:bldP spid="12" grpId="0" animBg="1"/>
      <p:bldP spid="13" grpId="0" animBg="1"/>
      <p:bldP spid="14" grpId="0"/>
      <p:bldP spid="14" grpId="1"/>
      <p:bldP spid="15" grpId="0"/>
      <p:bldP spid="15" grpId="1"/>
      <p:bldP spid="11" grpId="0"/>
      <p:bldP spid="11"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latin typeface="+mn-lt"/>
                <a:cs typeface="+mn-ea"/>
                <a:sym typeface="+mn-lt"/>
              </a:rPr>
              <a:t>02</a:t>
            </a:r>
            <a:endParaRPr lang="zh-CN" altLang="en-US" dirty="0">
              <a:latin typeface="+mn-lt"/>
              <a:cs typeface="+mn-ea"/>
              <a:sym typeface="+mn-lt"/>
            </a:endParaRPr>
          </a:p>
        </p:txBody>
      </p:sp>
      <p:sp>
        <p:nvSpPr>
          <p:cNvPr id="4" name="文本占位符 3"/>
          <p:cNvSpPr>
            <a:spLocks noGrp="1"/>
          </p:cNvSpPr>
          <p:nvPr>
            <p:ph type="body" sz="quarter" idx="12"/>
          </p:nvPr>
        </p:nvSpPr>
        <p:spPr/>
        <p:txBody>
          <a:bodyPr/>
          <a:lstStyle/>
          <a:p>
            <a:r>
              <a:rPr lang="zh-CN" altLang="en-US" dirty="0">
                <a:latin typeface="+mn-lt"/>
                <a:cs typeface="+mn-ea"/>
                <a:sym typeface="+mn-lt"/>
              </a:rPr>
              <a:t>课题现状及发展情况</a:t>
            </a:r>
          </a:p>
        </p:txBody>
      </p:sp>
      <p:sp>
        <p:nvSpPr>
          <p:cNvPr id="5" name="文本占位符 4"/>
          <p:cNvSpPr>
            <a:spLocks noGrp="1"/>
          </p:cNvSpPr>
          <p:nvPr>
            <p:ph type="body" sz="quarter" idx="13"/>
          </p:nvPr>
        </p:nvSpPr>
        <p:spPr/>
        <p:txBody>
          <a:bodyPr/>
          <a:lstStyle/>
          <a:p>
            <a:r>
              <a:rPr lang="zh-CN" altLang="en-US" dirty="0">
                <a:latin typeface="+mn-lt"/>
                <a:cs typeface="+mn-ea"/>
                <a:sym typeface="+mn-lt"/>
              </a:rPr>
              <a:t>输入副标题</a:t>
            </a:r>
            <a:endParaRPr lang="en-US" altLang="zh-CN" dirty="0">
              <a:latin typeface="+mn-lt"/>
              <a:cs typeface="+mn-ea"/>
              <a:sym typeface="+mn-lt"/>
            </a:endParaRPr>
          </a:p>
          <a:p>
            <a:r>
              <a:rPr lang="zh-CN" altLang="en-US" dirty="0">
                <a:latin typeface="+mn-lt"/>
                <a:cs typeface="+mn-ea"/>
                <a:sym typeface="+mn-lt"/>
              </a:rPr>
              <a:t>输入副标题</a:t>
            </a:r>
          </a:p>
          <a:p>
            <a:r>
              <a:rPr lang="zh-CN" altLang="en-US" dirty="0">
                <a:latin typeface="+mn-lt"/>
                <a:cs typeface="+mn-ea"/>
                <a:sym typeface="+mn-lt"/>
              </a:rPr>
              <a:t>输入副标题</a:t>
            </a:r>
          </a:p>
          <a:p>
            <a:endParaRPr lang="en-US" altLang="zh-CN" dirty="0">
              <a:latin typeface="+mn-lt"/>
              <a:cs typeface="+mn-ea"/>
              <a:sym typeface="+mn-lt"/>
            </a:endParaRPr>
          </a:p>
        </p:txBody>
      </p:sp>
      <p:sp>
        <p:nvSpPr>
          <p:cNvPr id="6" name="文本占位符 5"/>
          <p:cNvSpPr>
            <a:spLocks noGrp="1"/>
          </p:cNvSpPr>
          <p:nvPr>
            <p:ph type="body" sz="quarter" idx="14"/>
          </p:nvPr>
        </p:nvSpPr>
        <p:spPr/>
        <p:txBody>
          <a:bodyPr/>
          <a:lstStyle/>
          <a:p>
            <a:r>
              <a:rPr lang="zh-CN" altLang="en-US" dirty="0">
                <a:latin typeface="+mn-lt"/>
                <a:cs typeface="+mn-ea"/>
                <a:sym typeface="+mn-lt"/>
              </a:rPr>
              <a:t>输入副标题</a:t>
            </a:r>
          </a:p>
          <a:p>
            <a:r>
              <a:rPr lang="zh-CN" altLang="en-US" dirty="0">
                <a:latin typeface="+mn-lt"/>
                <a:cs typeface="+mn-ea"/>
                <a:sym typeface="+mn-lt"/>
              </a:rPr>
              <a:t>输入副标题</a:t>
            </a:r>
          </a:p>
          <a:p>
            <a:r>
              <a:rPr lang="zh-CN" altLang="en-US" dirty="0">
                <a:latin typeface="+mn-lt"/>
                <a:cs typeface="+mn-ea"/>
                <a:sym typeface="+mn-lt"/>
              </a:rPr>
              <a:t>输入副标题</a:t>
            </a:r>
          </a:p>
          <a:p>
            <a:endParaRPr lang="zh-CN" altLang="en-US" dirty="0">
              <a:latin typeface="+mn-lt"/>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6" name="图表 45"/>
          <p:cNvGraphicFramePr/>
          <p:nvPr/>
        </p:nvGraphicFramePr>
        <p:xfrm>
          <a:off x="4939181" y="1575246"/>
          <a:ext cx="6333582" cy="2812558"/>
        </p:xfrm>
        <a:graphic>
          <a:graphicData uri="http://schemas.openxmlformats.org/drawingml/2006/chart">
            <c:chart xmlns:c="http://schemas.openxmlformats.org/drawingml/2006/chart" xmlns:r="http://schemas.openxmlformats.org/officeDocument/2006/relationships" r:id="rId3"/>
          </a:graphicData>
        </a:graphic>
      </p:graphicFrame>
      <p:sp>
        <p:nvSpPr>
          <p:cNvPr id="49" name="文本框 48"/>
          <p:cNvSpPr txBox="1"/>
          <p:nvPr/>
        </p:nvSpPr>
        <p:spPr>
          <a:xfrm>
            <a:off x="11252674" y="1827508"/>
            <a:ext cx="703174" cy="449354"/>
          </a:xfrm>
          <a:prstGeom prst="rect">
            <a:avLst/>
          </a:prstGeom>
          <a:noFill/>
        </p:spPr>
        <p:txBody>
          <a:bodyPr wrap="square" rtlCol="0">
            <a:spAutoFit/>
          </a:bodyPr>
          <a:lstStyle/>
          <a:p>
            <a:r>
              <a:rPr lang="en-US" altLang="zh-CN" sz="2320" dirty="0">
                <a:solidFill>
                  <a:schemeClr val="tx1">
                    <a:lumMod val="65000"/>
                    <a:lumOff val="35000"/>
                  </a:schemeClr>
                </a:solidFill>
                <a:latin typeface="+mn-lt"/>
                <a:ea typeface="+mn-ea"/>
                <a:cs typeface="+mn-ea"/>
                <a:sym typeface="+mn-lt"/>
              </a:rPr>
              <a:t>60</a:t>
            </a:r>
            <a:r>
              <a:rPr lang="en-US" altLang="zh-CN" sz="1685" dirty="0">
                <a:solidFill>
                  <a:schemeClr val="tx1">
                    <a:lumMod val="65000"/>
                    <a:lumOff val="35000"/>
                  </a:schemeClr>
                </a:solidFill>
                <a:latin typeface="+mn-lt"/>
                <a:ea typeface="+mn-ea"/>
                <a:cs typeface="+mn-ea"/>
                <a:sym typeface="+mn-lt"/>
              </a:rPr>
              <a:t>%</a:t>
            </a:r>
            <a:endParaRPr lang="zh-CN" altLang="en-US" dirty="0">
              <a:solidFill>
                <a:schemeClr val="tx1">
                  <a:lumMod val="65000"/>
                  <a:lumOff val="35000"/>
                </a:schemeClr>
              </a:solidFill>
              <a:latin typeface="+mn-lt"/>
              <a:ea typeface="+mn-ea"/>
              <a:cs typeface="+mn-ea"/>
              <a:sym typeface="+mn-lt"/>
            </a:endParaRPr>
          </a:p>
        </p:txBody>
      </p:sp>
      <p:sp>
        <p:nvSpPr>
          <p:cNvPr id="51" name="文本框 50"/>
          <p:cNvSpPr txBox="1"/>
          <p:nvPr/>
        </p:nvSpPr>
        <p:spPr>
          <a:xfrm>
            <a:off x="11272763" y="3071041"/>
            <a:ext cx="703174" cy="449354"/>
          </a:xfrm>
          <a:prstGeom prst="rect">
            <a:avLst/>
          </a:prstGeom>
          <a:noFill/>
        </p:spPr>
        <p:txBody>
          <a:bodyPr wrap="square" rtlCol="0">
            <a:spAutoFit/>
          </a:bodyPr>
          <a:lstStyle/>
          <a:p>
            <a:r>
              <a:rPr lang="en-US" altLang="zh-CN" sz="2320" dirty="0">
                <a:solidFill>
                  <a:schemeClr val="tx1">
                    <a:lumMod val="65000"/>
                    <a:lumOff val="35000"/>
                  </a:schemeClr>
                </a:solidFill>
                <a:latin typeface="+mn-lt"/>
                <a:ea typeface="+mn-ea"/>
                <a:cs typeface="+mn-ea"/>
                <a:sym typeface="+mn-lt"/>
              </a:rPr>
              <a:t>76</a:t>
            </a:r>
            <a:r>
              <a:rPr lang="en-US" altLang="zh-CN" sz="1685" dirty="0">
                <a:solidFill>
                  <a:schemeClr val="tx1">
                    <a:lumMod val="65000"/>
                    <a:lumOff val="35000"/>
                  </a:schemeClr>
                </a:solidFill>
                <a:latin typeface="+mn-lt"/>
                <a:ea typeface="+mn-ea"/>
                <a:cs typeface="+mn-ea"/>
                <a:sym typeface="+mn-lt"/>
              </a:rPr>
              <a:t>%</a:t>
            </a:r>
            <a:endParaRPr lang="zh-CN" altLang="en-US" sz="1685" dirty="0">
              <a:solidFill>
                <a:schemeClr val="tx1">
                  <a:lumMod val="65000"/>
                  <a:lumOff val="35000"/>
                </a:schemeClr>
              </a:solidFill>
              <a:latin typeface="+mn-lt"/>
              <a:ea typeface="+mn-ea"/>
              <a:cs typeface="+mn-ea"/>
              <a:sym typeface="+mn-lt"/>
            </a:endParaRPr>
          </a:p>
        </p:txBody>
      </p:sp>
      <p:sp>
        <p:nvSpPr>
          <p:cNvPr id="52" name="文本框 51"/>
          <p:cNvSpPr txBox="1"/>
          <p:nvPr/>
        </p:nvSpPr>
        <p:spPr>
          <a:xfrm>
            <a:off x="11259368" y="3698106"/>
            <a:ext cx="703174" cy="449354"/>
          </a:xfrm>
          <a:prstGeom prst="rect">
            <a:avLst/>
          </a:prstGeom>
          <a:noFill/>
        </p:spPr>
        <p:txBody>
          <a:bodyPr wrap="square" rtlCol="0">
            <a:spAutoFit/>
          </a:bodyPr>
          <a:lstStyle/>
          <a:p>
            <a:r>
              <a:rPr lang="en-US" altLang="zh-CN" sz="2320" dirty="0">
                <a:solidFill>
                  <a:schemeClr val="tx1">
                    <a:lumMod val="65000"/>
                    <a:lumOff val="35000"/>
                  </a:schemeClr>
                </a:solidFill>
                <a:latin typeface="+mn-lt"/>
                <a:ea typeface="+mn-ea"/>
                <a:cs typeface="+mn-ea"/>
                <a:sym typeface="+mn-lt"/>
              </a:rPr>
              <a:t>95</a:t>
            </a:r>
            <a:r>
              <a:rPr lang="en-US" altLang="zh-CN" sz="1685" dirty="0">
                <a:solidFill>
                  <a:schemeClr val="tx1">
                    <a:lumMod val="65000"/>
                    <a:lumOff val="35000"/>
                  </a:schemeClr>
                </a:solidFill>
                <a:latin typeface="+mn-lt"/>
                <a:ea typeface="+mn-ea"/>
                <a:cs typeface="+mn-ea"/>
                <a:sym typeface="+mn-lt"/>
              </a:rPr>
              <a:t>%</a:t>
            </a:r>
            <a:endParaRPr lang="zh-CN" altLang="en-US" sz="1685" dirty="0">
              <a:solidFill>
                <a:schemeClr val="tx1">
                  <a:lumMod val="65000"/>
                  <a:lumOff val="35000"/>
                </a:schemeClr>
              </a:solidFill>
              <a:latin typeface="+mn-lt"/>
              <a:ea typeface="+mn-ea"/>
              <a:cs typeface="+mn-ea"/>
              <a:sym typeface="+mn-lt"/>
            </a:endParaRPr>
          </a:p>
        </p:txBody>
      </p:sp>
      <p:sp>
        <p:nvSpPr>
          <p:cNvPr id="54" name="文本框 53"/>
          <p:cNvSpPr txBox="1"/>
          <p:nvPr/>
        </p:nvSpPr>
        <p:spPr>
          <a:xfrm>
            <a:off x="11272765" y="2431905"/>
            <a:ext cx="703174" cy="449354"/>
          </a:xfrm>
          <a:prstGeom prst="rect">
            <a:avLst/>
          </a:prstGeom>
          <a:noFill/>
        </p:spPr>
        <p:txBody>
          <a:bodyPr wrap="square" rtlCol="0">
            <a:spAutoFit/>
          </a:bodyPr>
          <a:lstStyle/>
          <a:p>
            <a:r>
              <a:rPr lang="en-US" altLang="zh-CN" sz="2320" dirty="0">
                <a:solidFill>
                  <a:schemeClr val="tx1">
                    <a:lumMod val="65000"/>
                    <a:lumOff val="35000"/>
                  </a:schemeClr>
                </a:solidFill>
                <a:latin typeface="+mn-lt"/>
                <a:ea typeface="+mn-ea"/>
                <a:cs typeface="+mn-ea"/>
                <a:sym typeface="+mn-lt"/>
              </a:rPr>
              <a:t>54</a:t>
            </a:r>
            <a:r>
              <a:rPr lang="en-US" altLang="zh-CN" sz="1685" dirty="0">
                <a:solidFill>
                  <a:schemeClr val="tx1">
                    <a:lumMod val="65000"/>
                    <a:lumOff val="35000"/>
                  </a:schemeClr>
                </a:solidFill>
                <a:latin typeface="+mn-lt"/>
                <a:ea typeface="+mn-ea"/>
                <a:cs typeface="+mn-ea"/>
                <a:sym typeface="+mn-lt"/>
              </a:rPr>
              <a:t>%</a:t>
            </a:r>
            <a:endParaRPr lang="zh-CN" altLang="en-US" dirty="0">
              <a:solidFill>
                <a:schemeClr val="tx1">
                  <a:lumMod val="65000"/>
                  <a:lumOff val="35000"/>
                </a:schemeClr>
              </a:solidFill>
              <a:latin typeface="+mn-lt"/>
              <a:ea typeface="+mn-ea"/>
              <a:cs typeface="+mn-ea"/>
              <a:sym typeface="+mn-lt"/>
            </a:endParaRPr>
          </a:p>
        </p:txBody>
      </p:sp>
      <p:sp>
        <p:nvSpPr>
          <p:cNvPr id="55" name="文本框 54"/>
          <p:cNvSpPr txBox="1"/>
          <p:nvPr/>
        </p:nvSpPr>
        <p:spPr>
          <a:xfrm>
            <a:off x="4485159" y="5056485"/>
            <a:ext cx="6923231" cy="647998"/>
          </a:xfrm>
          <a:prstGeom prst="rect">
            <a:avLst/>
          </a:prstGeom>
          <a:noFill/>
        </p:spPr>
        <p:txBody>
          <a:bodyPr wrap="square" rtlCol="0">
            <a:spAutoFit/>
          </a:bodyPr>
          <a:lstStyle/>
          <a:p>
            <a:pPr algn="just">
              <a:lnSpc>
                <a:spcPct val="130000"/>
              </a:lnSpc>
            </a:pPr>
            <a:r>
              <a:rPr lang="zh-CN" altLang="en-US" sz="1475" dirty="0">
                <a:solidFill>
                  <a:schemeClr val="tx1">
                    <a:lumMod val="65000"/>
                    <a:lumOff val="35000"/>
                  </a:schemeClr>
                </a:solidFill>
                <a:latin typeface="+mn-lt"/>
                <a:ea typeface="+mn-ea"/>
                <a:cs typeface="+mn-ea"/>
                <a:sym typeface="+mn-lt"/>
              </a:rPr>
              <a:t>亮亮图文旗舰店</a:t>
            </a:r>
          </a:p>
          <a:p>
            <a:pPr algn="just">
              <a:lnSpc>
                <a:spcPct val="130000"/>
              </a:lnSpc>
            </a:pPr>
            <a:r>
              <a:rPr lang="en-US" altLang="zh-CN" sz="1475" dirty="0">
                <a:solidFill>
                  <a:schemeClr val="tx1">
                    <a:lumMod val="65000"/>
                    <a:lumOff val="35000"/>
                  </a:schemeClr>
                </a:solidFill>
                <a:latin typeface="+mn-lt"/>
                <a:ea typeface="+mn-ea"/>
                <a:cs typeface="+mn-ea"/>
                <a:sym typeface="+mn-lt"/>
              </a:rPr>
              <a:t>https://liangliangtuwen.tmall.com</a:t>
            </a:r>
          </a:p>
        </p:txBody>
      </p:sp>
      <p:sp>
        <p:nvSpPr>
          <p:cNvPr id="56" name="文本框 55"/>
          <p:cNvSpPr txBox="1"/>
          <p:nvPr/>
        </p:nvSpPr>
        <p:spPr>
          <a:xfrm>
            <a:off x="4485159" y="4480862"/>
            <a:ext cx="2623154" cy="369332"/>
          </a:xfrm>
          <a:prstGeom prst="rect">
            <a:avLst/>
          </a:prstGeom>
          <a:noFill/>
        </p:spPr>
        <p:txBody>
          <a:bodyPr wrap="square" rtlCol="0">
            <a:spAutoFit/>
          </a:bodyPr>
          <a:lstStyle/>
          <a:p>
            <a:r>
              <a:rPr lang="zh-CN" altLang="en-US" spc="53" dirty="0">
                <a:solidFill>
                  <a:schemeClr val="tx1">
                    <a:lumMod val="65000"/>
                    <a:lumOff val="35000"/>
                  </a:schemeClr>
                </a:solidFill>
                <a:latin typeface="+mn-lt"/>
                <a:ea typeface="+mn-ea"/>
                <a:cs typeface="+mn-ea"/>
                <a:sym typeface="+mn-lt"/>
              </a:rPr>
              <a:t>点击此处添加文字</a:t>
            </a:r>
            <a:endParaRPr lang="en-US" altLang="zh-CN" spc="53" dirty="0">
              <a:solidFill>
                <a:schemeClr val="tx1">
                  <a:lumMod val="65000"/>
                  <a:lumOff val="35000"/>
                </a:schemeClr>
              </a:solidFill>
              <a:latin typeface="+mn-lt"/>
              <a:ea typeface="+mn-ea"/>
              <a:cs typeface="+mn-ea"/>
              <a:sym typeface="+mn-lt"/>
            </a:endParaRPr>
          </a:p>
        </p:txBody>
      </p:sp>
      <p:sp>
        <p:nvSpPr>
          <p:cNvPr id="3" name="平行四边形 2"/>
          <p:cNvSpPr/>
          <p:nvPr/>
        </p:nvSpPr>
        <p:spPr>
          <a:xfrm>
            <a:off x="380703" y="1372629"/>
            <a:ext cx="4279318" cy="5100308"/>
          </a:xfrm>
          <a:prstGeom prst="parallelogram">
            <a:avLst/>
          </a:prstGeom>
          <a:blipFill dpi="0" rotWithShape="0">
            <a:blip r:embed="rId4" cstate="print">
              <a:extLst>
                <a:ext uri="{28A0092B-C50C-407E-A947-70E740481C1C}">
                  <a14:useLocalDpi xmlns:a14="http://schemas.microsoft.com/office/drawing/2010/main" val="0"/>
                </a:ext>
              </a:extLst>
            </a:blip>
            <a:srcRect/>
            <a:stretch>
              <a:fillRect/>
            </a:stretch>
          </a:blip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文本占位符 1"/>
          <p:cNvSpPr>
            <a:spLocks noGrp="1"/>
          </p:cNvSpPr>
          <p:nvPr>
            <p:ph type="body" sz="quarter" idx="13"/>
          </p:nvPr>
        </p:nvSpPr>
        <p:spPr/>
        <p:txBody>
          <a:bodyPr/>
          <a:lstStyle/>
          <a:p>
            <a:r>
              <a:rPr lang="zh-CN" altLang="en-US" dirty="0">
                <a:cs typeface="+mn-ea"/>
                <a:sym typeface="+mn-lt"/>
              </a:rPr>
              <a:t>点击输入标题内容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vertical)">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left)">
                                      <p:cBhvr>
                                        <p:cTn id="11" dur="500"/>
                                        <p:tgtEl>
                                          <p:spTgt spid="46"/>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49"/>
                                        </p:tgtEl>
                                        <p:attrNameLst>
                                          <p:attrName>style.visibility</p:attrName>
                                        </p:attrNameLst>
                                      </p:cBhvr>
                                      <p:to>
                                        <p:strVal val="visible"/>
                                      </p:to>
                                    </p:set>
                                    <p:anim calcmode="lin" valueType="num">
                                      <p:cBhvr>
                                        <p:cTn id="15" dur="500" fill="hold"/>
                                        <p:tgtEl>
                                          <p:spTgt spid="49"/>
                                        </p:tgtEl>
                                        <p:attrNameLst>
                                          <p:attrName>ppt_w</p:attrName>
                                        </p:attrNameLst>
                                      </p:cBhvr>
                                      <p:tavLst>
                                        <p:tav tm="0">
                                          <p:val>
                                            <p:fltVal val="0"/>
                                          </p:val>
                                        </p:tav>
                                        <p:tav tm="100000">
                                          <p:val>
                                            <p:strVal val="#ppt_w"/>
                                          </p:val>
                                        </p:tav>
                                      </p:tavLst>
                                    </p:anim>
                                    <p:anim calcmode="lin" valueType="num">
                                      <p:cBhvr>
                                        <p:cTn id="16" dur="500" fill="hold"/>
                                        <p:tgtEl>
                                          <p:spTgt spid="49"/>
                                        </p:tgtEl>
                                        <p:attrNameLst>
                                          <p:attrName>ppt_h</p:attrName>
                                        </p:attrNameLst>
                                      </p:cBhvr>
                                      <p:tavLst>
                                        <p:tav tm="0">
                                          <p:val>
                                            <p:fltVal val="0"/>
                                          </p:val>
                                        </p:tav>
                                        <p:tav tm="100000">
                                          <p:val>
                                            <p:strVal val="#ppt_h"/>
                                          </p:val>
                                        </p:tav>
                                      </p:tavLst>
                                    </p:anim>
                                    <p:animEffect transition="in" filter="fade">
                                      <p:cBhvr>
                                        <p:cTn id="17" dur="500"/>
                                        <p:tgtEl>
                                          <p:spTgt spid="49"/>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54"/>
                                        </p:tgtEl>
                                        <p:attrNameLst>
                                          <p:attrName>style.visibility</p:attrName>
                                        </p:attrNameLst>
                                      </p:cBhvr>
                                      <p:to>
                                        <p:strVal val="visible"/>
                                      </p:to>
                                    </p:set>
                                    <p:anim calcmode="lin" valueType="num">
                                      <p:cBhvr>
                                        <p:cTn id="20" dur="500" fill="hold"/>
                                        <p:tgtEl>
                                          <p:spTgt spid="54"/>
                                        </p:tgtEl>
                                        <p:attrNameLst>
                                          <p:attrName>ppt_w</p:attrName>
                                        </p:attrNameLst>
                                      </p:cBhvr>
                                      <p:tavLst>
                                        <p:tav tm="0">
                                          <p:val>
                                            <p:fltVal val="0"/>
                                          </p:val>
                                        </p:tav>
                                        <p:tav tm="100000">
                                          <p:val>
                                            <p:strVal val="#ppt_w"/>
                                          </p:val>
                                        </p:tav>
                                      </p:tavLst>
                                    </p:anim>
                                    <p:anim calcmode="lin" valueType="num">
                                      <p:cBhvr>
                                        <p:cTn id="21" dur="500" fill="hold"/>
                                        <p:tgtEl>
                                          <p:spTgt spid="54"/>
                                        </p:tgtEl>
                                        <p:attrNameLst>
                                          <p:attrName>ppt_h</p:attrName>
                                        </p:attrNameLst>
                                      </p:cBhvr>
                                      <p:tavLst>
                                        <p:tav tm="0">
                                          <p:val>
                                            <p:fltVal val="0"/>
                                          </p:val>
                                        </p:tav>
                                        <p:tav tm="100000">
                                          <p:val>
                                            <p:strVal val="#ppt_h"/>
                                          </p:val>
                                        </p:tav>
                                      </p:tavLst>
                                    </p:anim>
                                    <p:animEffect transition="in" filter="fade">
                                      <p:cBhvr>
                                        <p:cTn id="22" dur="500"/>
                                        <p:tgtEl>
                                          <p:spTgt spid="54"/>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p:cTn id="25" dur="500" fill="hold"/>
                                        <p:tgtEl>
                                          <p:spTgt spid="51"/>
                                        </p:tgtEl>
                                        <p:attrNameLst>
                                          <p:attrName>ppt_w</p:attrName>
                                        </p:attrNameLst>
                                      </p:cBhvr>
                                      <p:tavLst>
                                        <p:tav tm="0">
                                          <p:val>
                                            <p:fltVal val="0"/>
                                          </p:val>
                                        </p:tav>
                                        <p:tav tm="100000">
                                          <p:val>
                                            <p:strVal val="#ppt_w"/>
                                          </p:val>
                                        </p:tav>
                                      </p:tavLst>
                                    </p:anim>
                                    <p:anim calcmode="lin" valueType="num">
                                      <p:cBhvr>
                                        <p:cTn id="26" dur="500" fill="hold"/>
                                        <p:tgtEl>
                                          <p:spTgt spid="51"/>
                                        </p:tgtEl>
                                        <p:attrNameLst>
                                          <p:attrName>ppt_h</p:attrName>
                                        </p:attrNameLst>
                                      </p:cBhvr>
                                      <p:tavLst>
                                        <p:tav tm="0">
                                          <p:val>
                                            <p:fltVal val="0"/>
                                          </p:val>
                                        </p:tav>
                                        <p:tav tm="100000">
                                          <p:val>
                                            <p:strVal val="#ppt_h"/>
                                          </p:val>
                                        </p:tav>
                                      </p:tavLst>
                                    </p:anim>
                                    <p:animEffect transition="in" filter="fade">
                                      <p:cBhvr>
                                        <p:cTn id="27" dur="500"/>
                                        <p:tgtEl>
                                          <p:spTgt spid="51"/>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52"/>
                                        </p:tgtEl>
                                        <p:attrNameLst>
                                          <p:attrName>style.visibility</p:attrName>
                                        </p:attrNameLst>
                                      </p:cBhvr>
                                      <p:to>
                                        <p:strVal val="visible"/>
                                      </p:to>
                                    </p:set>
                                    <p:anim calcmode="lin" valueType="num">
                                      <p:cBhvr>
                                        <p:cTn id="30" dur="500" fill="hold"/>
                                        <p:tgtEl>
                                          <p:spTgt spid="52"/>
                                        </p:tgtEl>
                                        <p:attrNameLst>
                                          <p:attrName>ppt_w</p:attrName>
                                        </p:attrNameLst>
                                      </p:cBhvr>
                                      <p:tavLst>
                                        <p:tav tm="0">
                                          <p:val>
                                            <p:fltVal val="0"/>
                                          </p:val>
                                        </p:tav>
                                        <p:tav tm="100000">
                                          <p:val>
                                            <p:strVal val="#ppt_w"/>
                                          </p:val>
                                        </p:tav>
                                      </p:tavLst>
                                    </p:anim>
                                    <p:anim calcmode="lin" valueType="num">
                                      <p:cBhvr>
                                        <p:cTn id="31" dur="500" fill="hold"/>
                                        <p:tgtEl>
                                          <p:spTgt spid="52"/>
                                        </p:tgtEl>
                                        <p:attrNameLst>
                                          <p:attrName>ppt_h</p:attrName>
                                        </p:attrNameLst>
                                      </p:cBhvr>
                                      <p:tavLst>
                                        <p:tav tm="0">
                                          <p:val>
                                            <p:fltVal val="0"/>
                                          </p:val>
                                        </p:tav>
                                        <p:tav tm="100000">
                                          <p:val>
                                            <p:strVal val="#ppt_h"/>
                                          </p:val>
                                        </p:tav>
                                      </p:tavLst>
                                    </p:anim>
                                    <p:animEffect transition="in" filter="fade">
                                      <p:cBhvr>
                                        <p:cTn id="32" dur="500"/>
                                        <p:tgtEl>
                                          <p:spTgt spid="52"/>
                                        </p:tgtEl>
                                      </p:cBhvr>
                                    </p:animEffect>
                                  </p:childTnLst>
                                </p:cTn>
                              </p:par>
                            </p:childTnLst>
                          </p:cTn>
                        </p:par>
                        <p:par>
                          <p:cTn id="33" fill="hold">
                            <p:stCondLst>
                              <p:cond delay="1500"/>
                            </p:stCondLst>
                            <p:childTnLst>
                              <p:par>
                                <p:cTn id="34" presetID="14" presetClass="entr" presetSubtype="10" fill="hold" grpId="0" nodeType="afterEffect">
                                  <p:stCondLst>
                                    <p:cond delay="0"/>
                                  </p:stCondLst>
                                  <p:childTnLst>
                                    <p:set>
                                      <p:cBhvr>
                                        <p:cTn id="35" dur="1" fill="hold">
                                          <p:stCondLst>
                                            <p:cond delay="0"/>
                                          </p:stCondLst>
                                        </p:cTn>
                                        <p:tgtEl>
                                          <p:spTgt spid="56"/>
                                        </p:tgtEl>
                                        <p:attrNameLst>
                                          <p:attrName>style.visibility</p:attrName>
                                        </p:attrNameLst>
                                      </p:cBhvr>
                                      <p:to>
                                        <p:strVal val="visible"/>
                                      </p:to>
                                    </p:set>
                                    <p:animEffect transition="in" filter="randombar(horizontal)">
                                      <p:cBhvr>
                                        <p:cTn id="36" dur="500"/>
                                        <p:tgtEl>
                                          <p:spTgt spid="56"/>
                                        </p:tgtEl>
                                      </p:cBhvr>
                                    </p:animEffect>
                                  </p:childTnLst>
                                </p:cTn>
                              </p:par>
                              <p:par>
                                <p:cTn id="37" presetID="14" presetClass="entr" presetSubtype="10" fill="hold" grpId="0" nodeType="withEffect">
                                  <p:stCondLst>
                                    <p:cond delay="0"/>
                                  </p:stCondLst>
                                  <p:iterate type="lt">
                                    <p:tmPct val="10000"/>
                                  </p:iterate>
                                  <p:childTnLst>
                                    <p:set>
                                      <p:cBhvr>
                                        <p:cTn id="38" dur="1" fill="hold">
                                          <p:stCondLst>
                                            <p:cond delay="0"/>
                                          </p:stCondLst>
                                        </p:cTn>
                                        <p:tgtEl>
                                          <p:spTgt spid="55"/>
                                        </p:tgtEl>
                                        <p:attrNameLst>
                                          <p:attrName>style.visibility</p:attrName>
                                        </p:attrNameLst>
                                      </p:cBhvr>
                                      <p:to>
                                        <p:strVal val="visible"/>
                                      </p:to>
                                    </p:set>
                                    <p:animEffect transition="in" filter="randombar(horizontal)">
                                      <p:cBhvr>
                                        <p:cTn id="39"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6" grpId="0">
        <p:bldAsOne/>
      </p:bldGraphic>
      <p:bldP spid="49" grpId="0"/>
      <p:bldP spid="51" grpId="0"/>
      <p:bldP spid="52" grpId="0"/>
      <p:bldP spid="54" grpId="0"/>
      <p:bldP spid="55" grpId="0"/>
      <p:bldP spid="56" grpId="0"/>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zh-CN" altLang="en-US" dirty="0">
                <a:cs typeface="+mn-ea"/>
                <a:sym typeface="+mn-lt"/>
              </a:rPr>
              <a:t>点击输入标题内容</a:t>
            </a:r>
          </a:p>
        </p:txBody>
      </p:sp>
      <p:grpSp>
        <p:nvGrpSpPr>
          <p:cNvPr id="3" name="Group 4"/>
          <p:cNvGrpSpPr/>
          <p:nvPr/>
        </p:nvGrpSpPr>
        <p:grpSpPr>
          <a:xfrm>
            <a:off x="4252181" y="2017563"/>
            <a:ext cx="3998323" cy="3850152"/>
            <a:chOff x="4200186" y="2320894"/>
            <a:chExt cx="3791627" cy="3651116"/>
          </a:xfrm>
        </p:grpSpPr>
        <p:sp>
          <p:nvSpPr>
            <p:cNvPr id="4" name="Rounded Rectangle 6"/>
            <p:cNvSpPr/>
            <p:nvPr/>
          </p:nvSpPr>
          <p:spPr>
            <a:xfrm flipH="1">
              <a:off x="4214254" y="4850056"/>
              <a:ext cx="3777559" cy="914400"/>
            </a:xfrm>
            <a:prstGeom prst="roundRect">
              <a:avLst>
                <a:gd name="adj" fmla="val 50000"/>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50">
                <a:cs typeface="+mn-ea"/>
                <a:sym typeface="+mn-lt"/>
              </a:endParaRPr>
            </a:p>
          </p:txBody>
        </p:sp>
        <p:sp>
          <p:nvSpPr>
            <p:cNvPr id="5" name="Rounded Rectangle 5"/>
            <p:cNvSpPr/>
            <p:nvPr/>
          </p:nvSpPr>
          <p:spPr>
            <a:xfrm rot="3492391" flipH="1">
              <a:off x="4991307" y="3689252"/>
              <a:ext cx="3651116" cy="914400"/>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50">
                <a:cs typeface="+mn-ea"/>
                <a:sym typeface="+mn-lt"/>
              </a:endParaRPr>
            </a:p>
          </p:txBody>
        </p:sp>
        <p:sp>
          <p:nvSpPr>
            <p:cNvPr id="6" name="Rounded Rectangle 3"/>
            <p:cNvSpPr/>
            <p:nvPr/>
          </p:nvSpPr>
          <p:spPr>
            <a:xfrm rot="18107609">
              <a:off x="3556490" y="3689252"/>
              <a:ext cx="3651116" cy="914400"/>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50">
                <a:cs typeface="+mn-ea"/>
                <a:sym typeface="+mn-lt"/>
              </a:endParaRPr>
            </a:p>
          </p:txBody>
        </p:sp>
        <p:sp>
          <p:nvSpPr>
            <p:cNvPr id="7" name="Rounded Rectangle 9"/>
            <p:cNvSpPr/>
            <p:nvPr/>
          </p:nvSpPr>
          <p:spPr>
            <a:xfrm flipH="1">
              <a:off x="4200186" y="4850056"/>
              <a:ext cx="1948760" cy="914400"/>
            </a:xfrm>
            <a:prstGeom prst="roundRect">
              <a:avLst>
                <a:gd name="adj" fmla="val 50000"/>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50">
                <a:cs typeface="+mn-ea"/>
                <a:sym typeface="+mn-lt"/>
              </a:endParaRPr>
            </a:p>
          </p:txBody>
        </p:sp>
        <p:sp>
          <p:nvSpPr>
            <p:cNvPr id="8" name="Oval 13"/>
            <p:cNvSpPr/>
            <p:nvPr/>
          </p:nvSpPr>
          <p:spPr>
            <a:xfrm>
              <a:off x="5725181" y="2613073"/>
              <a:ext cx="755703" cy="755703"/>
            </a:xfrm>
            <a:prstGeom prst="ellipse">
              <a:avLst/>
            </a:prstGeom>
            <a:solidFill>
              <a:schemeClr val="bg1"/>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50">
                <a:cs typeface="+mn-ea"/>
                <a:sym typeface="+mn-lt"/>
              </a:endParaRPr>
            </a:p>
          </p:txBody>
        </p:sp>
        <p:sp>
          <p:nvSpPr>
            <p:cNvPr id="9" name="Oval 14"/>
            <p:cNvSpPr/>
            <p:nvPr/>
          </p:nvSpPr>
          <p:spPr>
            <a:xfrm>
              <a:off x="4297730" y="4929404"/>
              <a:ext cx="755703" cy="755703"/>
            </a:xfrm>
            <a:prstGeom prst="ellipse">
              <a:avLst/>
            </a:prstGeom>
            <a:solidFill>
              <a:schemeClr val="bg1"/>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50">
                <a:cs typeface="+mn-ea"/>
                <a:sym typeface="+mn-lt"/>
              </a:endParaRPr>
            </a:p>
          </p:txBody>
        </p:sp>
        <p:sp>
          <p:nvSpPr>
            <p:cNvPr id="10" name="Oval 15"/>
            <p:cNvSpPr/>
            <p:nvPr/>
          </p:nvSpPr>
          <p:spPr>
            <a:xfrm>
              <a:off x="7164059" y="4930934"/>
              <a:ext cx="755703" cy="755703"/>
            </a:xfrm>
            <a:prstGeom prst="ellipse">
              <a:avLst/>
            </a:prstGeom>
            <a:solidFill>
              <a:schemeClr val="bg1"/>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50">
                <a:cs typeface="+mn-ea"/>
                <a:sym typeface="+mn-lt"/>
              </a:endParaRPr>
            </a:p>
          </p:txBody>
        </p:sp>
        <p:sp>
          <p:nvSpPr>
            <p:cNvPr id="11" name="Freeform 17"/>
            <p:cNvSpPr>
              <a:spLocks noEditPoints="1"/>
            </p:cNvSpPr>
            <p:nvPr/>
          </p:nvSpPr>
          <p:spPr bwMode="auto">
            <a:xfrm>
              <a:off x="5950368" y="2791506"/>
              <a:ext cx="305327" cy="398835"/>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070C0"/>
            </a:solidFill>
            <a:ln>
              <a:noFill/>
            </a:ln>
          </p:spPr>
          <p:txBody>
            <a:bodyPr vert="horz" wrap="square" lIns="96425" tIns="48213" rIns="96425" bIns="48213"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50">
                <a:solidFill>
                  <a:prstClr val="black"/>
                </a:solidFill>
                <a:cs typeface="+mn-ea"/>
                <a:sym typeface="+mn-lt"/>
              </a:endParaRPr>
            </a:p>
          </p:txBody>
        </p:sp>
        <p:sp>
          <p:nvSpPr>
            <p:cNvPr id="12" name="Freeform 18"/>
            <p:cNvSpPr>
              <a:spLocks noEditPoints="1"/>
            </p:cNvSpPr>
            <p:nvPr/>
          </p:nvSpPr>
          <p:spPr bwMode="auto">
            <a:xfrm>
              <a:off x="4537230" y="5088755"/>
              <a:ext cx="276702" cy="43700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rgbClr val="0070C0"/>
            </a:solidFill>
            <a:ln>
              <a:noFill/>
            </a:ln>
          </p:spPr>
          <p:txBody>
            <a:bodyPr vert="horz" wrap="square" lIns="96425" tIns="48213" rIns="96425" bIns="48213"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50">
                <a:solidFill>
                  <a:prstClr val="black"/>
                </a:solidFill>
                <a:cs typeface="+mn-ea"/>
                <a:sym typeface="+mn-lt"/>
              </a:endParaRPr>
            </a:p>
          </p:txBody>
        </p:sp>
        <p:sp>
          <p:nvSpPr>
            <p:cNvPr id="13" name="Freeform 19"/>
            <p:cNvSpPr>
              <a:spLocks noEditPoints="1"/>
            </p:cNvSpPr>
            <p:nvPr/>
          </p:nvSpPr>
          <p:spPr bwMode="auto">
            <a:xfrm>
              <a:off x="7348218" y="5147991"/>
              <a:ext cx="387383" cy="332044"/>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rgbClr val="0070C0"/>
            </a:solidFill>
            <a:ln>
              <a:noFill/>
            </a:ln>
          </p:spPr>
          <p:txBody>
            <a:bodyPr vert="horz" wrap="square" lIns="96425" tIns="48213" rIns="96425" bIns="48213"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50">
                <a:solidFill>
                  <a:prstClr val="black"/>
                </a:solidFill>
                <a:cs typeface="+mn-ea"/>
                <a:sym typeface="+mn-lt"/>
              </a:endParaRPr>
            </a:p>
          </p:txBody>
        </p:sp>
      </p:grpSp>
      <p:grpSp>
        <p:nvGrpSpPr>
          <p:cNvPr id="14" name="Group 23"/>
          <p:cNvGrpSpPr/>
          <p:nvPr/>
        </p:nvGrpSpPr>
        <p:grpSpPr>
          <a:xfrm>
            <a:off x="8478987" y="4568292"/>
            <a:ext cx="2452618" cy="1527862"/>
            <a:chOff x="8512415" y="2327889"/>
            <a:chExt cx="3256083" cy="1448877"/>
          </a:xfrm>
        </p:grpSpPr>
        <p:sp>
          <p:nvSpPr>
            <p:cNvPr id="15" name="TextBox 24"/>
            <p:cNvSpPr txBox="1"/>
            <p:nvPr/>
          </p:nvSpPr>
          <p:spPr>
            <a:xfrm>
              <a:off x="8512415" y="2327889"/>
              <a:ext cx="2823598" cy="413111"/>
            </a:xfrm>
            <a:prstGeom prst="rect">
              <a:avLst/>
            </a:prstGeom>
            <a:noFill/>
          </p:spPr>
          <p:txBody>
            <a:bodyPr wrap="square" rtlCol="0">
              <a:spAutoFit/>
            </a:bodyPr>
            <a:lstStyle/>
            <a:p>
              <a:pPr>
                <a:lnSpc>
                  <a:spcPct val="120000"/>
                </a:lnSpc>
              </a:pPr>
              <a:r>
                <a:rPr lang="zh-CN" altLang="en-US" sz="2000" dirty="0">
                  <a:solidFill>
                    <a:schemeClr val="tx1">
                      <a:lumMod val="65000"/>
                      <a:lumOff val="35000"/>
                    </a:schemeClr>
                  </a:solidFill>
                  <a:latin typeface="+mn-lt"/>
                  <a:ea typeface="+mn-ea"/>
                  <a:cs typeface="+mn-ea"/>
                  <a:sym typeface="+mn-lt"/>
                </a:rPr>
                <a:t>请替换文字内容</a:t>
              </a:r>
              <a:endParaRPr lang="en-GB" sz="2000" dirty="0">
                <a:solidFill>
                  <a:schemeClr val="tx1">
                    <a:lumMod val="65000"/>
                    <a:lumOff val="35000"/>
                  </a:schemeClr>
                </a:solidFill>
                <a:latin typeface="+mn-lt"/>
                <a:ea typeface="+mn-ea"/>
                <a:cs typeface="+mn-ea"/>
                <a:sym typeface="+mn-lt"/>
              </a:endParaRPr>
            </a:p>
          </p:txBody>
        </p:sp>
        <p:sp>
          <p:nvSpPr>
            <p:cNvPr id="16" name="Rectangle 25"/>
            <p:cNvSpPr/>
            <p:nvPr/>
          </p:nvSpPr>
          <p:spPr>
            <a:xfrm>
              <a:off x="8512415" y="2848634"/>
              <a:ext cx="3256083" cy="928132"/>
            </a:xfrm>
            <a:prstGeom prst="rect">
              <a:avLst/>
            </a:prstGeom>
          </p:spPr>
          <p:txBody>
            <a:bodyPr wrap="square">
              <a:spAutoFit/>
            </a:bodyPr>
            <a:lstStyle/>
            <a:p>
              <a:pPr algn="just">
                <a:lnSpc>
                  <a:spcPct val="120000"/>
                </a:lnSpc>
              </a:pPr>
              <a:r>
                <a:rPr lang="zh-CN" altLang="en-US" sz="1600" dirty="0">
                  <a:solidFill>
                    <a:schemeClr val="tx1">
                      <a:lumMod val="65000"/>
                      <a:lumOff val="35000"/>
                    </a:schemeClr>
                  </a:solidFill>
                  <a:latin typeface="+mn-lt"/>
                  <a:ea typeface="+mn-ea"/>
                  <a:cs typeface="+mn-ea"/>
                  <a:sym typeface="+mn-lt"/>
                </a:rPr>
                <a:t>请替换文字内容，修改文字内容，也可以直接复制你的内容到此。</a:t>
              </a:r>
              <a:endParaRPr lang="en-GB" altLang="zh-CN" sz="1600" dirty="0">
                <a:solidFill>
                  <a:schemeClr val="tx1">
                    <a:lumMod val="65000"/>
                    <a:lumOff val="35000"/>
                  </a:schemeClr>
                </a:solidFill>
                <a:latin typeface="+mn-lt"/>
                <a:ea typeface="+mn-ea"/>
                <a:cs typeface="+mn-ea"/>
                <a:sym typeface="+mn-lt"/>
              </a:endParaRPr>
            </a:p>
          </p:txBody>
        </p:sp>
      </p:grpSp>
      <p:grpSp>
        <p:nvGrpSpPr>
          <p:cNvPr id="17" name="Group 26"/>
          <p:cNvGrpSpPr/>
          <p:nvPr/>
        </p:nvGrpSpPr>
        <p:grpSpPr>
          <a:xfrm flipH="1">
            <a:off x="1964879" y="1926684"/>
            <a:ext cx="3377877" cy="1519344"/>
            <a:chOff x="8519744" y="2327889"/>
            <a:chExt cx="4648948" cy="1440797"/>
          </a:xfrm>
        </p:grpSpPr>
        <p:sp>
          <p:nvSpPr>
            <p:cNvPr id="18" name="TextBox 27"/>
            <p:cNvSpPr txBox="1"/>
            <p:nvPr/>
          </p:nvSpPr>
          <p:spPr>
            <a:xfrm>
              <a:off x="8519744" y="2327889"/>
              <a:ext cx="2964178" cy="413111"/>
            </a:xfrm>
            <a:prstGeom prst="rect">
              <a:avLst/>
            </a:prstGeom>
            <a:noFill/>
          </p:spPr>
          <p:txBody>
            <a:bodyPr wrap="square" rtlCol="0">
              <a:spAutoFit/>
            </a:bodyPr>
            <a:lstStyle/>
            <a:p>
              <a:pPr algn="r">
                <a:lnSpc>
                  <a:spcPct val="120000"/>
                </a:lnSpc>
              </a:pPr>
              <a:r>
                <a:rPr lang="zh-CN" altLang="en-US" sz="2000" dirty="0">
                  <a:solidFill>
                    <a:schemeClr val="tx1">
                      <a:lumMod val="65000"/>
                      <a:lumOff val="35000"/>
                    </a:schemeClr>
                  </a:solidFill>
                  <a:latin typeface="+mn-lt"/>
                  <a:ea typeface="+mn-ea"/>
                  <a:cs typeface="+mn-ea"/>
                  <a:sym typeface="+mn-lt"/>
                </a:rPr>
                <a:t>请替换文字内容</a:t>
              </a:r>
              <a:endParaRPr lang="en-GB" sz="2000" dirty="0">
                <a:solidFill>
                  <a:schemeClr val="tx1">
                    <a:lumMod val="65000"/>
                    <a:lumOff val="35000"/>
                  </a:schemeClr>
                </a:solidFill>
                <a:latin typeface="+mn-lt"/>
                <a:ea typeface="+mn-ea"/>
                <a:cs typeface="+mn-ea"/>
                <a:sym typeface="+mn-lt"/>
              </a:endParaRPr>
            </a:p>
          </p:txBody>
        </p:sp>
        <p:sp>
          <p:nvSpPr>
            <p:cNvPr id="19" name="Rectangle 28"/>
            <p:cNvSpPr/>
            <p:nvPr/>
          </p:nvSpPr>
          <p:spPr>
            <a:xfrm>
              <a:off x="8777773" y="2840555"/>
              <a:ext cx="4390919" cy="928131"/>
            </a:xfrm>
            <a:prstGeom prst="rect">
              <a:avLst/>
            </a:prstGeom>
          </p:spPr>
          <p:txBody>
            <a:bodyPr wrap="square">
              <a:spAutoFit/>
            </a:bodyPr>
            <a:lstStyle/>
            <a:p>
              <a:pPr algn="r">
                <a:lnSpc>
                  <a:spcPct val="120000"/>
                </a:lnSpc>
              </a:pPr>
              <a:r>
                <a:rPr lang="zh-CN" altLang="en-US" sz="1600" dirty="0">
                  <a:solidFill>
                    <a:schemeClr val="tx1">
                      <a:lumMod val="65000"/>
                      <a:lumOff val="35000"/>
                    </a:schemeClr>
                  </a:solidFill>
                  <a:latin typeface="+mn-lt"/>
                  <a:ea typeface="+mn-ea"/>
                  <a:cs typeface="+mn-ea"/>
                  <a:sym typeface="+mn-lt"/>
                </a:rPr>
                <a:t>请替换文字内容，修改文字内容，也可以直接复制你的内容到此。请替换文字内容</a:t>
              </a:r>
              <a:endParaRPr lang="en-GB" altLang="zh-CN" sz="1600" dirty="0">
                <a:solidFill>
                  <a:schemeClr val="tx1">
                    <a:lumMod val="65000"/>
                    <a:lumOff val="35000"/>
                  </a:schemeClr>
                </a:solidFill>
                <a:latin typeface="+mn-lt"/>
                <a:ea typeface="+mn-ea"/>
                <a:cs typeface="+mn-ea"/>
                <a:sym typeface="+mn-lt"/>
              </a:endParaRPr>
            </a:p>
          </p:txBody>
        </p:sp>
      </p:grpSp>
      <p:grpSp>
        <p:nvGrpSpPr>
          <p:cNvPr id="20" name="Group 30"/>
          <p:cNvGrpSpPr/>
          <p:nvPr/>
        </p:nvGrpSpPr>
        <p:grpSpPr>
          <a:xfrm flipH="1">
            <a:off x="1532831" y="4736127"/>
            <a:ext cx="2549158" cy="1543700"/>
            <a:chOff x="8509971" y="2327889"/>
            <a:chExt cx="3508388" cy="1463894"/>
          </a:xfrm>
        </p:grpSpPr>
        <p:sp>
          <p:nvSpPr>
            <p:cNvPr id="21" name="TextBox 31"/>
            <p:cNvSpPr txBox="1"/>
            <p:nvPr/>
          </p:nvSpPr>
          <p:spPr>
            <a:xfrm>
              <a:off x="8519741" y="2327889"/>
              <a:ext cx="2903993" cy="413111"/>
            </a:xfrm>
            <a:prstGeom prst="rect">
              <a:avLst/>
            </a:prstGeom>
            <a:noFill/>
          </p:spPr>
          <p:txBody>
            <a:bodyPr wrap="square" rtlCol="0">
              <a:spAutoFit/>
            </a:bodyPr>
            <a:lstStyle/>
            <a:p>
              <a:pPr algn="r">
                <a:lnSpc>
                  <a:spcPct val="120000"/>
                </a:lnSpc>
              </a:pPr>
              <a:r>
                <a:rPr lang="zh-CN" altLang="en-US" sz="2000" dirty="0">
                  <a:solidFill>
                    <a:schemeClr val="tx1">
                      <a:lumMod val="65000"/>
                      <a:lumOff val="35000"/>
                    </a:schemeClr>
                  </a:solidFill>
                  <a:latin typeface="+mn-lt"/>
                  <a:ea typeface="+mn-ea"/>
                  <a:cs typeface="+mn-ea"/>
                  <a:sym typeface="+mn-lt"/>
                </a:rPr>
                <a:t>请替换文字内容</a:t>
              </a:r>
              <a:endParaRPr lang="en-GB" sz="2000" dirty="0">
                <a:solidFill>
                  <a:schemeClr val="tx1">
                    <a:lumMod val="65000"/>
                    <a:lumOff val="35000"/>
                  </a:schemeClr>
                </a:solidFill>
                <a:latin typeface="+mn-lt"/>
                <a:ea typeface="+mn-ea"/>
                <a:cs typeface="+mn-ea"/>
                <a:sym typeface="+mn-lt"/>
              </a:endParaRPr>
            </a:p>
          </p:txBody>
        </p:sp>
        <p:sp>
          <p:nvSpPr>
            <p:cNvPr id="22" name="Rectangle 32"/>
            <p:cNvSpPr/>
            <p:nvPr/>
          </p:nvSpPr>
          <p:spPr>
            <a:xfrm>
              <a:off x="8509971" y="2863652"/>
              <a:ext cx="3508388" cy="928131"/>
            </a:xfrm>
            <a:prstGeom prst="rect">
              <a:avLst/>
            </a:prstGeom>
          </p:spPr>
          <p:txBody>
            <a:bodyPr wrap="square">
              <a:spAutoFit/>
            </a:bodyPr>
            <a:lstStyle/>
            <a:p>
              <a:pPr algn="r">
                <a:lnSpc>
                  <a:spcPct val="120000"/>
                </a:lnSpc>
              </a:pPr>
              <a:r>
                <a:rPr lang="zh-CN" altLang="en-US" sz="1600" dirty="0">
                  <a:solidFill>
                    <a:schemeClr val="tx1">
                      <a:lumMod val="65000"/>
                      <a:lumOff val="35000"/>
                    </a:schemeClr>
                  </a:solidFill>
                  <a:latin typeface="+mn-lt"/>
                  <a:ea typeface="+mn-ea"/>
                  <a:cs typeface="+mn-ea"/>
                  <a:sym typeface="+mn-lt"/>
                </a:rPr>
                <a:t>请替换文字内容，修改文字内容，也可以直接复制你的内容到此</a:t>
              </a:r>
              <a:endParaRPr lang="en-GB" altLang="zh-CN" sz="1600" dirty="0">
                <a:solidFill>
                  <a:schemeClr val="tx1">
                    <a:lumMod val="65000"/>
                    <a:lumOff val="35000"/>
                  </a:schemeClr>
                </a:solidFill>
                <a:latin typeface="+mn-lt"/>
                <a:ea typeface="+mn-ea"/>
                <a:cs typeface="+mn-ea"/>
                <a:sym typeface="+mn-lt"/>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66"/>
          <p:cNvGrpSpPr/>
          <p:nvPr/>
        </p:nvGrpSpPr>
        <p:grpSpPr bwMode="auto">
          <a:xfrm>
            <a:off x="556371" y="1339133"/>
            <a:ext cx="6262758" cy="5265876"/>
            <a:chOff x="720" y="839"/>
            <a:chExt cx="3740" cy="3146"/>
          </a:xfrm>
          <a:solidFill>
            <a:schemeClr val="tx1">
              <a:lumMod val="50000"/>
              <a:lumOff val="50000"/>
            </a:schemeClr>
          </a:solidFill>
        </p:grpSpPr>
        <p:sp>
          <p:nvSpPr>
            <p:cNvPr id="28" name="Freeform 67"/>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29" name="Freeform 68"/>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30" name="Freeform 69"/>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31" name="Freeform 70"/>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32" name="Freeform 71"/>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33" name="Freeform 72"/>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34" name="Freeform 73"/>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35" name="Freeform 74"/>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36" name="Freeform 75"/>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37" name="Freeform 76"/>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38" name="Freeform 77"/>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39" name="Freeform 78"/>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40" name="Freeform 79"/>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41" name="Freeform 80"/>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42" name="Freeform 81"/>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43" name="Freeform 82"/>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44" name="Freeform 83"/>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45" name="Freeform 84"/>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46" name="Freeform 85"/>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47" name="Freeform 86"/>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48" name="Freeform 87"/>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49" name="Freeform 88"/>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50" name="Freeform 89"/>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51" name="Freeform 90"/>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52" name="Freeform 91"/>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53" name="Freeform 92"/>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54" name="Freeform 93"/>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55" name="Freeform 94"/>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56" name="Freeform 95"/>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57" name="Freeform 96"/>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58" name="Freeform 97"/>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59" name="Freeform 98"/>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60" name="Freeform 99"/>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61" name="Freeform 100"/>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62" name="Freeform 101"/>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63" name="Freeform 102"/>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64" name="Freeform 103"/>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65" name="Freeform 104"/>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66" name="Freeform 105"/>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67" name="Freeform 106"/>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68" name="Freeform 107"/>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69" name="Freeform 108"/>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70" name="Freeform 109"/>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71" name="Freeform 110"/>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72" name="Freeform 111"/>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73" name="Freeform 112"/>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74" name="Freeform 113"/>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75" name="Freeform 114"/>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76" name="Freeform 115"/>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77" name="Freeform 116"/>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78" name="Freeform 117"/>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79" name="Freeform 118"/>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80" name="Freeform 119"/>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81" name="Freeform 120"/>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82" name="Freeform 121"/>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83" name="Freeform 122"/>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84" name="Freeform 123"/>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85" name="Freeform 124"/>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86" name="Freeform 125"/>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87" name="Freeform 126"/>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88" name="Freeform 127"/>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sp>
          <p:nvSpPr>
            <p:cNvPr id="89" name="Freeform 128"/>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chemeClr val="bg1">
                  <a:lumMod val="65000"/>
                </a:schemeClr>
              </a:solidFill>
              <a:prstDash val="solid"/>
              <a:round/>
            </a:ln>
          </p:spPr>
          <p:txBody>
            <a:bodyPr/>
            <a:lstStyle/>
            <a:p>
              <a:endParaRPr lang="zh-CN" altLang="en-US">
                <a:latin typeface="+mn-lt"/>
                <a:ea typeface="+mn-ea"/>
                <a:cs typeface="+mn-ea"/>
                <a:sym typeface="+mn-lt"/>
              </a:endParaRPr>
            </a:p>
          </p:txBody>
        </p:sp>
      </p:grpSp>
      <p:sp>
        <p:nvSpPr>
          <p:cNvPr id="90" name="Freeform 78"/>
          <p:cNvSpPr/>
          <p:nvPr/>
        </p:nvSpPr>
        <p:spPr bwMode="gray">
          <a:xfrm>
            <a:off x="4689121" y="5490236"/>
            <a:ext cx="944437" cy="803439"/>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rgbClr val="0070C0"/>
          </a:solidFill>
          <a:ln w="6350">
            <a:solidFill>
              <a:schemeClr val="bg1">
                <a:lumMod val="65000"/>
              </a:schemeClr>
            </a:solidFill>
            <a:prstDash val="solid"/>
            <a:round/>
          </a:ln>
          <a:effectLst>
            <a:outerShdw blurRad="419100" dist="419100" dir="5400000" algn="ctr" rotWithShape="0">
              <a:srgbClr val="000000">
                <a:alpha val="43137"/>
              </a:srgbClr>
            </a:outerShdw>
          </a:effectLst>
        </p:spPr>
        <p:txBody>
          <a:bodyPr lIns="96424" tIns="48212" rIns="96424" bIns="48212"/>
          <a:lstStyle/>
          <a:p>
            <a:endParaRPr lang="zh-CN" altLang="en-US">
              <a:latin typeface="+mn-lt"/>
              <a:ea typeface="+mn-ea"/>
              <a:cs typeface="+mn-ea"/>
              <a:sym typeface="+mn-lt"/>
            </a:endParaRPr>
          </a:p>
        </p:txBody>
      </p:sp>
      <p:sp>
        <p:nvSpPr>
          <p:cNvPr id="91" name="Freeform 92"/>
          <p:cNvSpPr/>
          <p:nvPr/>
        </p:nvSpPr>
        <p:spPr bwMode="gray">
          <a:xfrm>
            <a:off x="5129524" y="3628936"/>
            <a:ext cx="825546" cy="554038"/>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rgbClr val="0070C0"/>
          </a:solidFill>
          <a:ln w="6350">
            <a:solidFill>
              <a:schemeClr val="bg1">
                <a:lumMod val="65000"/>
              </a:schemeClr>
            </a:solidFill>
            <a:prstDash val="solid"/>
            <a:round/>
          </a:ln>
          <a:effectLst>
            <a:outerShdw blurRad="419100" dist="419100" dir="5400000" algn="ctr" rotWithShape="0">
              <a:srgbClr val="000000">
                <a:alpha val="43137"/>
              </a:srgbClr>
            </a:outerShdw>
          </a:effectLst>
        </p:spPr>
        <p:txBody>
          <a:bodyPr lIns="96424" tIns="48212" rIns="96424" bIns="48212"/>
          <a:lstStyle/>
          <a:p>
            <a:endParaRPr lang="zh-CN" altLang="en-US">
              <a:latin typeface="+mn-lt"/>
              <a:ea typeface="+mn-ea"/>
              <a:cs typeface="+mn-ea"/>
              <a:sym typeface="+mn-lt"/>
            </a:endParaRPr>
          </a:p>
        </p:txBody>
      </p:sp>
      <p:sp>
        <p:nvSpPr>
          <p:cNvPr id="92" name="Freeform 100"/>
          <p:cNvSpPr/>
          <p:nvPr/>
        </p:nvSpPr>
        <p:spPr bwMode="gray">
          <a:xfrm>
            <a:off x="5451035" y="2778629"/>
            <a:ext cx="720049" cy="718075"/>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rgbClr val="0070C0"/>
          </a:solidFill>
          <a:ln w="6350">
            <a:solidFill>
              <a:schemeClr val="bg1">
                <a:lumMod val="65000"/>
              </a:schemeClr>
            </a:solidFill>
            <a:prstDash val="solid"/>
            <a:round/>
          </a:ln>
          <a:effectLst>
            <a:outerShdw blurRad="419100" dist="419100" dir="5400000" algn="ctr" rotWithShape="0">
              <a:srgbClr val="000000">
                <a:alpha val="43137"/>
              </a:srgbClr>
            </a:outerShdw>
          </a:effectLst>
        </p:spPr>
        <p:txBody>
          <a:bodyPr lIns="96424" tIns="48212" rIns="96424" bIns="48212"/>
          <a:lstStyle/>
          <a:p>
            <a:endParaRPr lang="zh-CN" altLang="en-US">
              <a:latin typeface="+mn-lt"/>
              <a:ea typeface="+mn-ea"/>
              <a:cs typeface="+mn-ea"/>
              <a:sym typeface="+mn-lt"/>
            </a:endParaRPr>
          </a:p>
        </p:txBody>
      </p:sp>
      <p:sp>
        <p:nvSpPr>
          <p:cNvPr id="93" name="Freeform 82"/>
          <p:cNvSpPr/>
          <p:nvPr/>
        </p:nvSpPr>
        <p:spPr bwMode="gray">
          <a:xfrm>
            <a:off x="5626993" y="4583018"/>
            <a:ext cx="473893" cy="532279"/>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rgbClr val="0070C0"/>
          </a:solidFill>
          <a:ln w="6350">
            <a:solidFill>
              <a:schemeClr val="bg1">
                <a:lumMod val="65000"/>
              </a:schemeClr>
            </a:solidFill>
            <a:prstDash val="solid"/>
            <a:round/>
          </a:ln>
          <a:effectLst>
            <a:outerShdw blurRad="419100" dist="419100" dir="5400000" algn="ctr" rotWithShape="0">
              <a:srgbClr val="000000">
                <a:alpha val="43137"/>
              </a:srgbClr>
            </a:outerShdw>
          </a:effectLst>
        </p:spPr>
        <p:txBody>
          <a:bodyPr lIns="96424" tIns="48212" rIns="96424" bIns="48212"/>
          <a:lstStyle/>
          <a:p>
            <a:endParaRPr lang="zh-CN" altLang="en-US">
              <a:latin typeface="+mn-lt"/>
              <a:ea typeface="+mn-ea"/>
              <a:cs typeface="+mn-ea"/>
              <a:sym typeface="+mn-lt"/>
            </a:endParaRPr>
          </a:p>
        </p:txBody>
      </p:sp>
      <p:cxnSp>
        <p:nvCxnSpPr>
          <p:cNvPr id="94" name="直接连接符 93"/>
          <p:cNvCxnSpPr/>
          <p:nvPr/>
        </p:nvCxnSpPr>
        <p:spPr>
          <a:xfrm>
            <a:off x="6084366" y="3229727"/>
            <a:ext cx="266251" cy="261956"/>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6350616" y="3491682"/>
            <a:ext cx="237509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5859208" y="3766940"/>
            <a:ext cx="266251" cy="261956"/>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6125460" y="4028895"/>
            <a:ext cx="2600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V="1">
            <a:off x="6017027" y="4728644"/>
            <a:ext cx="333587" cy="21592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6350616" y="4728643"/>
            <a:ext cx="237509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5322096" y="5943009"/>
            <a:ext cx="266251" cy="261956"/>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5588346" y="6204963"/>
            <a:ext cx="301790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7069996" y="2985097"/>
            <a:ext cx="1733614" cy="405592"/>
          </a:xfrm>
          <a:prstGeom prst="rect">
            <a:avLst/>
          </a:prstGeom>
        </p:spPr>
        <p:txBody>
          <a:bodyPr wrap="none" lIns="96424" tIns="48212" rIns="96424" bIns="48212">
            <a:spAutoFit/>
          </a:bodyPr>
          <a:lstStyle/>
          <a:p>
            <a:r>
              <a:rPr lang="zh-CN" altLang="en-US" sz="2005" dirty="0">
                <a:solidFill>
                  <a:schemeClr val="tx1">
                    <a:lumMod val="85000"/>
                    <a:lumOff val="15000"/>
                  </a:schemeClr>
                </a:solidFill>
                <a:latin typeface="+mn-lt"/>
                <a:ea typeface="+mn-ea"/>
                <a:cs typeface="+mn-ea"/>
                <a:sym typeface="+mn-lt"/>
              </a:rPr>
              <a:t>点击添加文本</a:t>
            </a:r>
          </a:p>
        </p:txBody>
      </p:sp>
      <p:sp>
        <p:nvSpPr>
          <p:cNvPr id="103" name="矩形 102"/>
          <p:cNvSpPr/>
          <p:nvPr/>
        </p:nvSpPr>
        <p:spPr>
          <a:xfrm>
            <a:off x="7069996" y="3592113"/>
            <a:ext cx="1733614" cy="405592"/>
          </a:xfrm>
          <a:prstGeom prst="rect">
            <a:avLst/>
          </a:prstGeom>
        </p:spPr>
        <p:txBody>
          <a:bodyPr wrap="none" lIns="96424" tIns="48212" rIns="96424" bIns="48212">
            <a:spAutoFit/>
          </a:bodyPr>
          <a:lstStyle/>
          <a:p>
            <a:r>
              <a:rPr lang="zh-CN" altLang="en-US" sz="2005">
                <a:solidFill>
                  <a:schemeClr val="tx1">
                    <a:lumMod val="85000"/>
                    <a:lumOff val="15000"/>
                  </a:schemeClr>
                </a:solidFill>
                <a:latin typeface="+mn-lt"/>
                <a:ea typeface="+mn-ea"/>
                <a:cs typeface="+mn-ea"/>
                <a:sym typeface="+mn-lt"/>
              </a:rPr>
              <a:t>点击添加文本</a:t>
            </a:r>
          </a:p>
        </p:txBody>
      </p:sp>
      <p:sp>
        <p:nvSpPr>
          <p:cNvPr id="104" name="矩形 103"/>
          <p:cNvSpPr/>
          <p:nvPr/>
        </p:nvSpPr>
        <p:spPr>
          <a:xfrm>
            <a:off x="7069996" y="4293740"/>
            <a:ext cx="1733614" cy="405592"/>
          </a:xfrm>
          <a:prstGeom prst="rect">
            <a:avLst/>
          </a:prstGeom>
        </p:spPr>
        <p:txBody>
          <a:bodyPr wrap="none" lIns="96424" tIns="48212" rIns="96424" bIns="48212">
            <a:spAutoFit/>
          </a:bodyPr>
          <a:lstStyle/>
          <a:p>
            <a:r>
              <a:rPr lang="zh-CN" altLang="en-US" sz="2005">
                <a:solidFill>
                  <a:schemeClr val="tx1">
                    <a:lumMod val="85000"/>
                    <a:lumOff val="15000"/>
                  </a:schemeClr>
                </a:solidFill>
                <a:latin typeface="+mn-lt"/>
                <a:ea typeface="+mn-ea"/>
                <a:cs typeface="+mn-ea"/>
                <a:sym typeface="+mn-lt"/>
              </a:rPr>
              <a:t>点击添加文本</a:t>
            </a:r>
          </a:p>
        </p:txBody>
      </p:sp>
      <p:sp>
        <p:nvSpPr>
          <p:cNvPr id="105" name="矩形 104"/>
          <p:cNvSpPr/>
          <p:nvPr/>
        </p:nvSpPr>
        <p:spPr>
          <a:xfrm>
            <a:off x="7022250" y="5696038"/>
            <a:ext cx="1733614" cy="405592"/>
          </a:xfrm>
          <a:prstGeom prst="rect">
            <a:avLst/>
          </a:prstGeom>
        </p:spPr>
        <p:txBody>
          <a:bodyPr wrap="none" lIns="96424" tIns="48212" rIns="96424" bIns="48212">
            <a:spAutoFit/>
          </a:bodyPr>
          <a:lstStyle/>
          <a:p>
            <a:r>
              <a:rPr lang="zh-CN" altLang="en-US" sz="2005" dirty="0">
                <a:solidFill>
                  <a:schemeClr val="tx1">
                    <a:lumMod val="85000"/>
                    <a:lumOff val="15000"/>
                  </a:schemeClr>
                </a:solidFill>
                <a:latin typeface="+mn-lt"/>
                <a:ea typeface="+mn-ea"/>
                <a:cs typeface="+mn-ea"/>
                <a:sym typeface="+mn-lt"/>
              </a:rPr>
              <a:t>点击添加文本</a:t>
            </a:r>
          </a:p>
        </p:txBody>
      </p:sp>
      <p:sp>
        <p:nvSpPr>
          <p:cNvPr id="106" name="矩形标注 105"/>
          <p:cNvSpPr/>
          <p:nvPr/>
        </p:nvSpPr>
        <p:spPr>
          <a:xfrm>
            <a:off x="9291291" y="2375237"/>
            <a:ext cx="3058784" cy="4110483"/>
          </a:xfrm>
          <a:prstGeom prst="wedgeRectCallout">
            <a:avLst>
              <a:gd name="adj1" fmla="val -72333"/>
              <a:gd name="adj2" fmla="val 19715"/>
            </a:avLst>
          </a:prstGeom>
          <a:solidFill>
            <a:srgbClr val="0070C0"/>
          </a:solidFill>
          <a:ln>
            <a:solidFill>
              <a:schemeClr val="bg1"/>
            </a:solid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6424" tIns="48212" rIns="96424" bIns="48212" rtlCol="0" anchor="ctr"/>
          <a:lstStyle/>
          <a:p>
            <a:pPr algn="ctr"/>
            <a:endParaRPr lang="zh-CN" altLang="en-US" sz="1265">
              <a:cs typeface="+mn-ea"/>
              <a:sym typeface="+mn-lt"/>
            </a:endParaRPr>
          </a:p>
        </p:txBody>
      </p:sp>
      <p:sp>
        <p:nvSpPr>
          <p:cNvPr id="107" name="TextBox 106"/>
          <p:cNvSpPr txBox="1"/>
          <p:nvPr/>
        </p:nvSpPr>
        <p:spPr>
          <a:xfrm>
            <a:off x="9443203" y="2517559"/>
            <a:ext cx="2906872" cy="3052021"/>
          </a:xfrm>
          <a:prstGeom prst="rect">
            <a:avLst/>
          </a:prstGeom>
          <a:noFill/>
        </p:spPr>
        <p:txBody>
          <a:bodyPr wrap="square" lIns="96424" tIns="48212" rIns="96424" bIns="48212" rtlCol="0">
            <a:spAutoFit/>
          </a:bodyPr>
          <a:lstStyle/>
          <a:p>
            <a:pPr>
              <a:lnSpc>
                <a:spcPct val="200000"/>
              </a:lnSpc>
            </a:pPr>
            <a:r>
              <a:rPr lang="zh-CN" altLang="en-US" sz="1600" dirty="0">
                <a:solidFill>
                  <a:schemeClr val="bg1"/>
                </a:solidFill>
                <a:latin typeface="+mn-lt"/>
                <a:ea typeface="+mn-ea"/>
                <a:cs typeface="+mn-ea"/>
                <a:sym typeface="+mn-lt"/>
              </a:rPr>
              <a:t>您的内容打在这里，或者通过复制您的文本后，在此框中选择粘贴，并选择只保留文字</a:t>
            </a:r>
            <a:endParaRPr lang="en-US" altLang="zh-CN" sz="1600" dirty="0">
              <a:solidFill>
                <a:schemeClr val="bg1"/>
              </a:solidFill>
              <a:latin typeface="+mn-lt"/>
              <a:ea typeface="+mn-ea"/>
              <a:cs typeface="+mn-ea"/>
              <a:sym typeface="+mn-lt"/>
            </a:endParaRPr>
          </a:p>
          <a:p>
            <a:pPr>
              <a:lnSpc>
                <a:spcPct val="200000"/>
              </a:lnSpc>
            </a:pPr>
            <a:r>
              <a:rPr lang="zh-CN" altLang="en-US" sz="1600" dirty="0">
                <a:solidFill>
                  <a:schemeClr val="bg1"/>
                </a:solidFill>
                <a:latin typeface="+mn-lt"/>
                <a:ea typeface="+mn-ea"/>
                <a:cs typeface="+mn-ea"/>
                <a:sym typeface="+mn-lt"/>
              </a:rPr>
              <a:t>您的内容打在这里，或者通过复制您的文本后，在此框中选择粘贴，并选择只保留文字。</a:t>
            </a:r>
          </a:p>
        </p:txBody>
      </p:sp>
      <p:sp>
        <p:nvSpPr>
          <p:cNvPr id="109" name="文本框 108"/>
          <p:cNvSpPr txBox="1"/>
          <p:nvPr/>
        </p:nvSpPr>
        <p:spPr>
          <a:xfrm>
            <a:off x="5876491" y="7716118"/>
            <a:ext cx="877163" cy="369332"/>
          </a:xfrm>
          <a:prstGeom prst="rect">
            <a:avLst/>
          </a:prstGeom>
          <a:noFill/>
        </p:spPr>
        <p:txBody>
          <a:bodyPr wrap="none" rtlCol="0">
            <a:spAutoFit/>
          </a:bodyPr>
          <a:lstStyle/>
          <a:p>
            <a:r>
              <a:rPr lang="zh-CN" altLang="en-US" dirty="0">
                <a:solidFill>
                  <a:srgbClr val="4A4A4A"/>
                </a:solidFill>
                <a:latin typeface="+mn-lt"/>
                <a:ea typeface="+mn-ea"/>
                <a:cs typeface="+mn-ea"/>
                <a:sym typeface="+mn-lt"/>
              </a:rPr>
              <a:t>延时符</a:t>
            </a:r>
            <a:endParaRPr lang="en-US" altLang="zh-CN" dirty="0">
              <a:solidFill>
                <a:srgbClr val="4A4A4A"/>
              </a:solidFill>
              <a:latin typeface="+mn-lt"/>
              <a:ea typeface="+mn-ea"/>
              <a:cs typeface="+mn-ea"/>
              <a:sym typeface="+mn-lt"/>
            </a:endParaRPr>
          </a:p>
        </p:txBody>
      </p:sp>
      <p:sp>
        <p:nvSpPr>
          <p:cNvPr id="3" name="文本占位符 2"/>
          <p:cNvSpPr>
            <a:spLocks noGrp="1"/>
          </p:cNvSpPr>
          <p:nvPr>
            <p:ph type="body" sz="quarter" idx="13"/>
          </p:nvPr>
        </p:nvSpPr>
        <p:spPr/>
        <p:txBody>
          <a:bodyPr/>
          <a:lstStyle/>
          <a:p>
            <a:r>
              <a:rPr lang="zh-CN" altLang="en-US" dirty="0">
                <a:cs typeface="+mn-ea"/>
                <a:sym typeface="+mn-lt"/>
              </a:rPr>
              <a:t>点击输入标题内容</a:t>
            </a:r>
          </a:p>
        </p:txBody>
      </p:sp>
      <p:sp>
        <p:nvSpPr>
          <p:cNvPr id="2" name="灯片编号占位符 1"/>
          <p:cNvSpPr>
            <a:spLocks noGrp="1"/>
          </p:cNvSpPr>
          <p:nvPr>
            <p:ph type="sldNum" sz="quarter" idx="4294967295"/>
          </p:nvPr>
        </p:nvSpPr>
        <p:spPr>
          <a:xfrm>
            <a:off x="12230100" y="266700"/>
            <a:ext cx="628650" cy="385763"/>
          </a:xfrm>
        </p:spPr>
        <p:txBody>
          <a:bodyPr/>
          <a:lstStyle/>
          <a:p>
            <a:fld id="{EB730883-2733-4EB0-9793-894FF9D50112}" type="slidenum">
              <a:rPr lang="zh-CN" altLang="en-US" smtClean="0">
                <a:latin typeface="+mn-lt"/>
                <a:ea typeface="+mn-ea"/>
                <a:cs typeface="+mn-ea"/>
                <a:sym typeface="+mn-lt"/>
              </a:rPr>
              <a:pPr/>
              <a:t>13</a:t>
            </a:fld>
            <a:endParaRPr lang="zh-CN" altLang="en-US">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8000" fill="hold" nodeType="afterEffect" p14:presetBounceEnd="58000">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14:bounceEnd="58000">
                                          <p:cBhvr additive="base">
                                            <p:cTn id="7" dur="1000" fill="hold"/>
                                            <p:tgtEl>
                                              <p:spTgt spid="27"/>
                                            </p:tgtEl>
                                            <p:attrNameLst>
                                              <p:attrName>ppt_x</p:attrName>
                                            </p:attrNameLst>
                                          </p:cBhvr>
                                          <p:tavLst>
                                            <p:tav tm="0">
                                              <p:val>
                                                <p:strVal val="0-#ppt_w/2"/>
                                              </p:val>
                                            </p:tav>
                                            <p:tav tm="100000">
                                              <p:val>
                                                <p:strVal val="#ppt_x"/>
                                              </p:val>
                                            </p:tav>
                                          </p:tavLst>
                                        </p:anim>
                                        <p:anim calcmode="lin" valueType="num" p14:bounceEnd="58000">
                                          <p:cBhvr additive="base">
                                            <p:cTn id="8" dur="1000" fill="hold"/>
                                            <p:tgtEl>
                                              <p:spTgt spid="27"/>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91"/>
                                            </p:tgtEl>
                                            <p:attrNameLst>
                                              <p:attrName>style.visibility</p:attrName>
                                            </p:attrNameLst>
                                          </p:cBhvr>
                                          <p:to>
                                            <p:strVal val="visible"/>
                                          </p:to>
                                        </p:set>
                                        <p:animEffect transition="in" filter="fade">
                                          <p:cBhvr>
                                            <p:cTn id="11" dur="500"/>
                                            <p:tgtEl>
                                              <p:spTgt spid="91"/>
                                            </p:tgtEl>
                                          </p:cBhvr>
                                        </p:animEffect>
                                      </p:childTnLst>
                                    </p:cTn>
                                  </p:par>
                                  <p:par>
                                    <p:cTn id="12" presetID="10" presetClass="entr" presetSubtype="0" fill="hold" grpId="0" nodeType="withEffect">
                                      <p:stCondLst>
                                        <p:cond delay="1300"/>
                                      </p:stCondLst>
                                      <p:childTnLst>
                                        <p:set>
                                          <p:cBhvr>
                                            <p:cTn id="13" dur="1" fill="hold">
                                              <p:stCondLst>
                                                <p:cond delay="0"/>
                                              </p:stCondLst>
                                            </p:cTn>
                                            <p:tgtEl>
                                              <p:spTgt spid="92"/>
                                            </p:tgtEl>
                                            <p:attrNameLst>
                                              <p:attrName>style.visibility</p:attrName>
                                            </p:attrNameLst>
                                          </p:cBhvr>
                                          <p:to>
                                            <p:strVal val="visible"/>
                                          </p:to>
                                        </p:set>
                                        <p:animEffect transition="in" filter="fade">
                                          <p:cBhvr>
                                            <p:cTn id="14" dur="500"/>
                                            <p:tgtEl>
                                              <p:spTgt spid="92"/>
                                            </p:tgtEl>
                                          </p:cBhvr>
                                        </p:animEffect>
                                      </p:childTnLst>
                                    </p:cTn>
                                  </p:par>
                                  <p:par>
                                    <p:cTn id="15" presetID="10" presetClass="entr" presetSubtype="0" fill="hold" grpId="0" nodeType="withEffect">
                                      <p:stCondLst>
                                        <p:cond delay="1800"/>
                                      </p:stCondLst>
                                      <p:childTnLst>
                                        <p:set>
                                          <p:cBhvr>
                                            <p:cTn id="16" dur="1" fill="hold">
                                              <p:stCondLst>
                                                <p:cond delay="0"/>
                                              </p:stCondLst>
                                            </p:cTn>
                                            <p:tgtEl>
                                              <p:spTgt spid="93"/>
                                            </p:tgtEl>
                                            <p:attrNameLst>
                                              <p:attrName>style.visibility</p:attrName>
                                            </p:attrNameLst>
                                          </p:cBhvr>
                                          <p:to>
                                            <p:strVal val="visible"/>
                                          </p:to>
                                        </p:set>
                                        <p:animEffect transition="in" filter="fade">
                                          <p:cBhvr>
                                            <p:cTn id="17" dur="500"/>
                                            <p:tgtEl>
                                              <p:spTgt spid="93"/>
                                            </p:tgtEl>
                                          </p:cBhvr>
                                        </p:animEffect>
                                      </p:childTnLst>
                                    </p:cTn>
                                  </p:par>
                                  <p:par>
                                    <p:cTn id="18" presetID="10" presetClass="entr" presetSubtype="0" fill="hold" grpId="0" nodeType="withEffect">
                                      <p:stCondLst>
                                        <p:cond delay="1500"/>
                                      </p:stCondLst>
                                      <p:childTnLst>
                                        <p:set>
                                          <p:cBhvr>
                                            <p:cTn id="19" dur="1" fill="hold">
                                              <p:stCondLst>
                                                <p:cond delay="0"/>
                                              </p:stCondLst>
                                            </p:cTn>
                                            <p:tgtEl>
                                              <p:spTgt spid="90"/>
                                            </p:tgtEl>
                                            <p:attrNameLst>
                                              <p:attrName>style.visibility</p:attrName>
                                            </p:attrNameLst>
                                          </p:cBhvr>
                                          <p:to>
                                            <p:strVal val="visible"/>
                                          </p:to>
                                        </p:set>
                                        <p:animEffect transition="in" filter="fade">
                                          <p:cBhvr>
                                            <p:cTn id="20" dur="500"/>
                                            <p:tgtEl>
                                              <p:spTgt spid="90"/>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94"/>
                                            </p:tgtEl>
                                            <p:attrNameLst>
                                              <p:attrName>style.visibility</p:attrName>
                                            </p:attrNameLst>
                                          </p:cBhvr>
                                          <p:to>
                                            <p:strVal val="visible"/>
                                          </p:to>
                                        </p:set>
                                        <p:animEffect transition="in" filter="fade">
                                          <p:cBhvr>
                                            <p:cTn id="24" dur="500"/>
                                            <p:tgtEl>
                                              <p:spTgt spid="94"/>
                                            </p:tgtEl>
                                          </p:cBhvr>
                                        </p:animEffect>
                                      </p:childTnLst>
                                    </p:cTn>
                                  </p:par>
                                  <p:par>
                                    <p:cTn id="25" presetID="10" presetClass="entr" presetSubtype="0" fill="hold" nodeType="withEffect">
                                      <p:stCondLst>
                                        <p:cond delay="0"/>
                                      </p:stCondLst>
                                      <p:childTnLst>
                                        <p:set>
                                          <p:cBhvr>
                                            <p:cTn id="26" dur="1" fill="hold">
                                              <p:stCondLst>
                                                <p:cond delay="0"/>
                                              </p:stCondLst>
                                            </p:cTn>
                                            <p:tgtEl>
                                              <p:spTgt spid="95"/>
                                            </p:tgtEl>
                                            <p:attrNameLst>
                                              <p:attrName>style.visibility</p:attrName>
                                            </p:attrNameLst>
                                          </p:cBhvr>
                                          <p:to>
                                            <p:strVal val="visible"/>
                                          </p:to>
                                        </p:set>
                                        <p:animEffect transition="in" filter="fade">
                                          <p:cBhvr>
                                            <p:cTn id="27" dur="500"/>
                                            <p:tgtEl>
                                              <p:spTgt spid="95"/>
                                            </p:tgtEl>
                                          </p:cBhvr>
                                        </p:animEffect>
                                      </p:childTnLst>
                                    </p:cTn>
                                  </p:par>
                                  <p:par>
                                    <p:cTn id="28" presetID="10" presetClass="entr" presetSubtype="0" fill="hold" nodeType="withEffect">
                                      <p:stCondLst>
                                        <p:cond delay="0"/>
                                      </p:stCondLst>
                                      <p:childTnLst>
                                        <p:set>
                                          <p:cBhvr>
                                            <p:cTn id="29" dur="1" fill="hold">
                                              <p:stCondLst>
                                                <p:cond delay="0"/>
                                              </p:stCondLst>
                                            </p:cTn>
                                            <p:tgtEl>
                                              <p:spTgt spid="96"/>
                                            </p:tgtEl>
                                            <p:attrNameLst>
                                              <p:attrName>style.visibility</p:attrName>
                                            </p:attrNameLst>
                                          </p:cBhvr>
                                          <p:to>
                                            <p:strVal val="visible"/>
                                          </p:to>
                                        </p:set>
                                        <p:animEffect transition="in" filter="fade">
                                          <p:cBhvr>
                                            <p:cTn id="30" dur="500"/>
                                            <p:tgtEl>
                                              <p:spTgt spid="96"/>
                                            </p:tgtEl>
                                          </p:cBhvr>
                                        </p:animEffect>
                                      </p:childTnLst>
                                    </p:cTn>
                                  </p:par>
                                  <p:par>
                                    <p:cTn id="31" presetID="10" presetClass="entr" presetSubtype="0" fill="hold" nodeType="withEffect">
                                      <p:stCondLst>
                                        <p:cond delay="0"/>
                                      </p:stCondLst>
                                      <p:childTnLst>
                                        <p:set>
                                          <p:cBhvr>
                                            <p:cTn id="32" dur="1" fill="hold">
                                              <p:stCondLst>
                                                <p:cond delay="0"/>
                                              </p:stCondLst>
                                            </p:cTn>
                                            <p:tgtEl>
                                              <p:spTgt spid="97"/>
                                            </p:tgtEl>
                                            <p:attrNameLst>
                                              <p:attrName>style.visibility</p:attrName>
                                            </p:attrNameLst>
                                          </p:cBhvr>
                                          <p:to>
                                            <p:strVal val="visible"/>
                                          </p:to>
                                        </p:set>
                                        <p:animEffect transition="in" filter="fade">
                                          <p:cBhvr>
                                            <p:cTn id="33" dur="500"/>
                                            <p:tgtEl>
                                              <p:spTgt spid="97"/>
                                            </p:tgtEl>
                                          </p:cBhvr>
                                        </p:animEffect>
                                      </p:childTnLst>
                                    </p:cTn>
                                  </p:par>
                                  <p:par>
                                    <p:cTn id="34" presetID="10" presetClass="entr" presetSubtype="0" fill="hold" nodeType="withEffect">
                                      <p:stCondLst>
                                        <p:cond delay="0"/>
                                      </p:stCondLst>
                                      <p:childTnLst>
                                        <p:set>
                                          <p:cBhvr>
                                            <p:cTn id="35" dur="1" fill="hold">
                                              <p:stCondLst>
                                                <p:cond delay="0"/>
                                              </p:stCondLst>
                                            </p:cTn>
                                            <p:tgtEl>
                                              <p:spTgt spid="98"/>
                                            </p:tgtEl>
                                            <p:attrNameLst>
                                              <p:attrName>style.visibility</p:attrName>
                                            </p:attrNameLst>
                                          </p:cBhvr>
                                          <p:to>
                                            <p:strVal val="visible"/>
                                          </p:to>
                                        </p:set>
                                        <p:animEffect transition="in" filter="fade">
                                          <p:cBhvr>
                                            <p:cTn id="36" dur="500"/>
                                            <p:tgtEl>
                                              <p:spTgt spid="98"/>
                                            </p:tgtEl>
                                          </p:cBhvr>
                                        </p:animEffect>
                                      </p:childTnLst>
                                    </p:cTn>
                                  </p:par>
                                  <p:par>
                                    <p:cTn id="37" presetID="10" presetClass="entr" presetSubtype="0" fill="hold" nodeType="withEffect">
                                      <p:stCondLst>
                                        <p:cond delay="0"/>
                                      </p:stCondLst>
                                      <p:childTnLst>
                                        <p:set>
                                          <p:cBhvr>
                                            <p:cTn id="38" dur="1" fill="hold">
                                              <p:stCondLst>
                                                <p:cond delay="0"/>
                                              </p:stCondLst>
                                            </p:cTn>
                                            <p:tgtEl>
                                              <p:spTgt spid="99"/>
                                            </p:tgtEl>
                                            <p:attrNameLst>
                                              <p:attrName>style.visibility</p:attrName>
                                            </p:attrNameLst>
                                          </p:cBhvr>
                                          <p:to>
                                            <p:strVal val="visible"/>
                                          </p:to>
                                        </p:set>
                                        <p:animEffect transition="in" filter="fade">
                                          <p:cBhvr>
                                            <p:cTn id="39" dur="500"/>
                                            <p:tgtEl>
                                              <p:spTgt spid="99"/>
                                            </p:tgtEl>
                                          </p:cBhvr>
                                        </p:animEffect>
                                      </p:childTnLst>
                                    </p:cTn>
                                  </p:par>
                                  <p:par>
                                    <p:cTn id="40" presetID="10" presetClass="entr" presetSubtype="0" fill="hold" nodeType="withEffect">
                                      <p:stCondLst>
                                        <p:cond delay="0"/>
                                      </p:stCondLst>
                                      <p:childTnLst>
                                        <p:set>
                                          <p:cBhvr>
                                            <p:cTn id="41" dur="1" fill="hold">
                                              <p:stCondLst>
                                                <p:cond delay="0"/>
                                              </p:stCondLst>
                                            </p:cTn>
                                            <p:tgtEl>
                                              <p:spTgt spid="100"/>
                                            </p:tgtEl>
                                            <p:attrNameLst>
                                              <p:attrName>style.visibility</p:attrName>
                                            </p:attrNameLst>
                                          </p:cBhvr>
                                          <p:to>
                                            <p:strVal val="visible"/>
                                          </p:to>
                                        </p:set>
                                        <p:animEffect transition="in" filter="fade">
                                          <p:cBhvr>
                                            <p:cTn id="42" dur="500"/>
                                            <p:tgtEl>
                                              <p:spTgt spid="100"/>
                                            </p:tgtEl>
                                          </p:cBhvr>
                                        </p:animEffect>
                                      </p:childTnLst>
                                    </p:cTn>
                                  </p:par>
                                  <p:par>
                                    <p:cTn id="43" presetID="10" presetClass="entr" presetSubtype="0" fill="hold" nodeType="withEffect">
                                      <p:stCondLst>
                                        <p:cond delay="0"/>
                                      </p:stCondLst>
                                      <p:childTnLst>
                                        <p:set>
                                          <p:cBhvr>
                                            <p:cTn id="44" dur="1" fill="hold">
                                              <p:stCondLst>
                                                <p:cond delay="0"/>
                                              </p:stCondLst>
                                            </p:cTn>
                                            <p:tgtEl>
                                              <p:spTgt spid="101"/>
                                            </p:tgtEl>
                                            <p:attrNameLst>
                                              <p:attrName>style.visibility</p:attrName>
                                            </p:attrNameLst>
                                          </p:cBhvr>
                                          <p:to>
                                            <p:strVal val="visible"/>
                                          </p:to>
                                        </p:set>
                                        <p:animEffect transition="in" filter="fade">
                                          <p:cBhvr>
                                            <p:cTn id="45" dur="500"/>
                                            <p:tgtEl>
                                              <p:spTgt spid="10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05"/>
                                            </p:tgtEl>
                                            <p:attrNameLst>
                                              <p:attrName>style.visibility</p:attrName>
                                            </p:attrNameLst>
                                          </p:cBhvr>
                                          <p:to>
                                            <p:strVal val="visible"/>
                                          </p:to>
                                        </p:set>
                                        <p:animEffect transition="in" filter="fade">
                                          <p:cBhvr>
                                            <p:cTn id="48" dur="500"/>
                                            <p:tgtEl>
                                              <p:spTgt spid="10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04"/>
                                            </p:tgtEl>
                                            <p:attrNameLst>
                                              <p:attrName>style.visibility</p:attrName>
                                            </p:attrNameLst>
                                          </p:cBhvr>
                                          <p:to>
                                            <p:strVal val="visible"/>
                                          </p:to>
                                        </p:set>
                                        <p:animEffect transition="in" filter="fade">
                                          <p:cBhvr>
                                            <p:cTn id="51" dur="500"/>
                                            <p:tgtEl>
                                              <p:spTgt spid="10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03"/>
                                            </p:tgtEl>
                                            <p:attrNameLst>
                                              <p:attrName>style.visibility</p:attrName>
                                            </p:attrNameLst>
                                          </p:cBhvr>
                                          <p:to>
                                            <p:strVal val="visible"/>
                                          </p:to>
                                        </p:set>
                                        <p:animEffect transition="in" filter="fade">
                                          <p:cBhvr>
                                            <p:cTn id="54" dur="500"/>
                                            <p:tgtEl>
                                              <p:spTgt spid="103"/>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02"/>
                                            </p:tgtEl>
                                            <p:attrNameLst>
                                              <p:attrName>style.visibility</p:attrName>
                                            </p:attrNameLst>
                                          </p:cBhvr>
                                          <p:to>
                                            <p:strVal val="visible"/>
                                          </p:to>
                                        </p:set>
                                        <p:animEffect transition="in" filter="fade">
                                          <p:cBhvr>
                                            <p:cTn id="57" dur="500"/>
                                            <p:tgtEl>
                                              <p:spTgt spid="102"/>
                                            </p:tgtEl>
                                          </p:cBhvr>
                                        </p:animEffect>
                                      </p:childTnLst>
                                    </p:cTn>
                                  </p:par>
                                </p:childTnLst>
                              </p:cTn>
                            </p:par>
                            <p:par>
                              <p:cTn id="58" fill="hold">
                                <p:stCondLst>
                                  <p:cond delay="1500"/>
                                </p:stCondLst>
                                <p:childTnLst>
                                  <p:par>
                                    <p:cTn id="59" presetID="22" presetClass="entr" presetSubtype="8" fill="hold" grpId="0" nodeType="afterEffect">
                                      <p:stCondLst>
                                        <p:cond delay="0"/>
                                      </p:stCondLst>
                                      <p:childTnLst>
                                        <p:set>
                                          <p:cBhvr>
                                            <p:cTn id="60" dur="1" fill="hold">
                                              <p:stCondLst>
                                                <p:cond delay="0"/>
                                              </p:stCondLst>
                                            </p:cTn>
                                            <p:tgtEl>
                                              <p:spTgt spid="106"/>
                                            </p:tgtEl>
                                            <p:attrNameLst>
                                              <p:attrName>style.visibility</p:attrName>
                                            </p:attrNameLst>
                                          </p:cBhvr>
                                          <p:to>
                                            <p:strVal val="visible"/>
                                          </p:to>
                                        </p:set>
                                        <p:animEffect transition="in" filter="wipe(left)">
                                          <p:cBhvr>
                                            <p:cTn id="61" dur="500"/>
                                            <p:tgtEl>
                                              <p:spTgt spid="106"/>
                                            </p:tgtEl>
                                          </p:cBhvr>
                                        </p:animEffect>
                                      </p:childTnLst>
                                    </p:cTn>
                                  </p:par>
                                </p:childTnLst>
                              </p:cTn>
                            </p:par>
                            <p:par>
                              <p:cTn id="62" fill="hold">
                                <p:stCondLst>
                                  <p:cond delay="2000"/>
                                </p:stCondLst>
                                <p:childTnLst>
                                  <p:par>
                                    <p:cTn id="63" presetID="22" presetClass="entr" presetSubtype="8" fill="hold" grpId="0" nodeType="afterEffect">
                                      <p:stCondLst>
                                        <p:cond delay="0"/>
                                      </p:stCondLst>
                                      <p:iterate type="lt">
                                        <p:tmPct val="30000"/>
                                      </p:iterate>
                                      <p:childTnLst>
                                        <p:set>
                                          <p:cBhvr>
                                            <p:cTn id="64" dur="1" fill="hold">
                                              <p:stCondLst>
                                                <p:cond delay="0"/>
                                              </p:stCondLst>
                                            </p:cTn>
                                            <p:tgtEl>
                                              <p:spTgt spid="107"/>
                                            </p:tgtEl>
                                            <p:attrNameLst>
                                              <p:attrName>style.visibility</p:attrName>
                                            </p:attrNameLst>
                                          </p:cBhvr>
                                          <p:to>
                                            <p:strVal val="visible"/>
                                          </p:to>
                                        </p:set>
                                        <p:animEffect transition="in" filter="wipe(left)">
                                          <p:cBhvr>
                                            <p:cTn id="65" dur="100"/>
                                            <p:tgtEl>
                                              <p:spTgt spid="107"/>
                                            </p:tgtEl>
                                          </p:cBhvr>
                                        </p:animEffect>
                                      </p:childTnLst>
                                    </p:cTn>
                                  </p:par>
                                  <p:par>
                                    <p:cTn id="66" presetID="36" presetClass="emph" presetSubtype="0" fill="hold" grpId="1" nodeType="withEffect">
                                      <p:stCondLst>
                                        <p:cond delay="0"/>
                                      </p:stCondLst>
                                      <p:iterate type="lt">
                                        <p:tmPct val="30000"/>
                                      </p:iterate>
                                      <p:childTnLst>
                                        <p:animScale>
                                          <p:cBhvr>
                                            <p:cTn id="67" dur="50" autoRev="1" fill="hold">
                                              <p:stCondLst>
                                                <p:cond delay="0"/>
                                              </p:stCondLst>
                                            </p:cTn>
                                            <p:tgtEl>
                                              <p:spTgt spid="107"/>
                                            </p:tgtEl>
                                          </p:cBhvr>
                                          <p:to x="80000" y="100000"/>
                                        </p:animScale>
                                        <p:anim by="(#ppt_w*0.10)" calcmode="lin" valueType="num">
                                          <p:cBhvr>
                                            <p:cTn id="68" dur="50" autoRev="1" fill="hold">
                                              <p:stCondLst>
                                                <p:cond delay="0"/>
                                              </p:stCondLst>
                                            </p:cTn>
                                            <p:tgtEl>
                                              <p:spTgt spid="107"/>
                                            </p:tgtEl>
                                            <p:attrNameLst>
                                              <p:attrName>ppt_x</p:attrName>
                                            </p:attrNameLst>
                                          </p:cBhvr>
                                        </p:anim>
                                        <p:anim by="(-#ppt_w*0.10)" calcmode="lin" valueType="num">
                                          <p:cBhvr>
                                            <p:cTn id="69" dur="50" autoRev="1" fill="hold">
                                              <p:stCondLst>
                                                <p:cond delay="0"/>
                                              </p:stCondLst>
                                            </p:cTn>
                                            <p:tgtEl>
                                              <p:spTgt spid="107"/>
                                            </p:tgtEl>
                                            <p:attrNameLst>
                                              <p:attrName>ppt_y</p:attrName>
                                            </p:attrNameLst>
                                          </p:cBhvr>
                                        </p:anim>
                                        <p:animRot by="-480000">
                                          <p:cBhvr>
                                            <p:cTn id="70" dur="50" autoRev="1" fill="hold">
                                              <p:stCondLst>
                                                <p:cond delay="0"/>
                                              </p:stCondLst>
                                            </p:cTn>
                                            <p:tgtEl>
                                              <p:spTgt spid="107"/>
                                            </p:tgtEl>
                                            <p:attrNameLst>
                                              <p:attrName>r</p:attrName>
                                            </p:attrNameLst>
                                          </p:cBhvr>
                                        </p:animRot>
                                      </p:childTnLst>
                                    </p:cTn>
                                  </p:par>
                                </p:childTnLst>
                              </p:cTn>
                            </p:par>
                            <p:par>
                              <p:cTn id="71" fill="hold">
                                <p:stCondLst>
                                  <p:cond delay="5680"/>
                                </p:stCondLst>
                                <p:childTnLst>
                                  <p:par>
                                    <p:cTn id="72" presetID="22" presetClass="entr" presetSubtype="4" fill="hold" grpId="0" nodeType="afterEffect">
                                      <p:stCondLst>
                                        <p:cond delay="0"/>
                                      </p:stCondLst>
                                      <p:childTnLst>
                                        <p:set>
                                          <p:cBhvr>
                                            <p:cTn id="73" dur="1" fill="hold">
                                              <p:stCondLst>
                                                <p:cond delay="0"/>
                                              </p:stCondLst>
                                            </p:cTn>
                                            <p:tgtEl>
                                              <p:spTgt spid="109"/>
                                            </p:tgtEl>
                                            <p:attrNameLst>
                                              <p:attrName>style.visibility</p:attrName>
                                            </p:attrNameLst>
                                          </p:cBhvr>
                                          <p:to>
                                            <p:strVal val="visible"/>
                                          </p:to>
                                        </p:set>
                                        <p:animEffect transition="in" filter="wipe(down)">
                                          <p:cBhvr>
                                            <p:cTn id="74" dur="10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1" grpId="0" animBg="1"/>
          <p:bldP spid="92" grpId="0" animBg="1"/>
          <p:bldP spid="93" grpId="0" animBg="1"/>
          <p:bldP spid="102" grpId="0"/>
          <p:bldP spid="103" grpId="0"/>
          <p:bldP spid="104" grpId="0"/>
          <p:bldP spid="105" grpId="0"/>
          <p:bldP spid="106" grpId="0" animBg="1"/>
          <p:bldP spid="107" grpId="0"/>
          <p:bldP spid="107" grpId="1"/>
          <p:bldP spid="10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800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1000" fill="hold"/>
                                            <p:tgtEl>
                                              <p:spTgt spid="27"/>
                                            </p:tgtEl>
                                            <p:attrNameLst>
                                              <p:attrName>ppt_x</p:attrName>
                                            </p:attrNameLst>
                                          </p:cBhvr>
                                          <p:tavLst>
                                            <p:tav tm="0">
                                              <p:val>
                                                <p:strVal val="0-#ppt_w/2"/>
                                              </p:val>
                                            </p:tav>
                                            <p:tav tm="100000">
                                              <p:val>
                                                <p:strVal val="#ppt_x"/>
                                              </p:val>
                                            </p:tav>
                                          </p:tavLst>
                                        </p:anim>
                                        <p:anim calcmode="lin" valueType="num">
                                          <p:cBhvr additive="base">
                                            <p:cTn id="8" dur="1000" fill="hold"/>
                                            <p:tgtEl>
                                              <p:spTgt spid="27"/>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91"/>
                                            </p:tgtEl>
                                            <p:attrNameLst>
                                              <p:attrName>style.visibility</p:attrName>
                                            </p:attrNameLst>
                                          </p:cBhvr>
                                          <p:to>
                                            <p:strVal val="visible"/>
                                          </p:to>
                                        </p:set>
                                        <p:animEffect transition="in" filter="fade">
                                          <p:cBhvr>
                                            <p:cTn id="11" dur="500"/>
                                            <p:tgtEl>
                                              <p:spTgt spid="91"/>
                                            </p:tgtEl>
                                          </p:cBhvr>
                                        </p:animEffect>
                                      </p:childTnLst>
                                    </p:cTn>
                                  </p:par>
                                  <p:par>
                                    <p:cTn id="12" presetID="10" presetClass="entr" presetSubtype="0" fill="hold" grpId="0" nodeType="withEffect">
                                      <p:stCondLst>
                                        <p:cond delay="1300"/>
                                      </p:stCondLst>
                                      <p:childTnLst>
                                        <p:set>
                                          <p:cBhvr>
                                            <p:cTn id="13" dur="1" fill="hold">
                                              <p:stCondLst>
                                                <p:cond delay="0"/>
                                              </p:stCondLst>
                                            </p:cTn>
                                            <p:tgtEl>
                                              <p:spTgt spid="92"/>
                                            </p:tgtEl>
                                            <p:attrNameLst>
                                              <p:attrName>style.visibility</p:attrName>
                                            </p:attrNameLst>
                                          </p:cBhvr>
                                          <p:to>
                                            <p:strVal val="visible"/>
                                          </p:to>
                                        </p:set>
                                        <p:animEffect transition="in" filter="fade">
                                          <p:cBhvr>
                                            <p:cTn id="14" dur="500"/>
                                            <p:tgtEl>
                                              <p:spTgt spid="92"/>
                                            </p:tgtEl>
                                          </p:cBhvr>
                                        </p:animEffect>
                                      </p:childTnLst>
                                    </p:cTn>
                                  </p:par>
                                  <p:par>
                                    <p:cTn id="15" presetID="10" presetClass="entr" presetSubtype="0" fill="hold" grpId="0" nodeType="withEffect">
                                      <p:stCondLst>
                                        <p:cond delay="1800"/>
                                      </p:stCondLst>
                                      <p:childTnLst>
                                        <p:set>
                                          <p:cBhvr>
                                            <p:cTn id="16" dur="1" fill="hold">
                                              <p:stCondLst>
                                                <p:cond delay="0"/>
                                              </p:stCondLst>
                                            </p:cTn>
                                            <p:tgtEl>
                                              <p:spTgt spid="93"/>
                                            </p:tgtEl>
                                            <p:attrNameLst>
                                              <p:attrName>style.visibility</p:attrName>
                                            </p:attrNameLst>
                                          </p:cBhvr>
                                          <p:to>
                                            <p:strVal val="visible"/>
                                          </p:to>
                                        </p:set>
                                        <p:animEffect transition="in" filter="fade">
                                          <p:cBhvr>
                                            <p:cTn id="17" dur="500"/>
                                            <p:tgtEl>
                                              <p:spTgt spid="93"/>
                                            </p:tgtEl>
                                          </p:cBhvr>
                                        </p:animEffect>
                                      </p:childTnLst>
                                    </p:cTn>
                                  </p:par>
                                  <p:par>
                                    <p:cTn id="18" presetID="10" presetClass="entr" presetSubtype="0" fill="hold" grpId="0" nodeType="withEffect">
                                      <p:stCondLst>
                                        <p:cond delay="1500"/>
                                      </p:stCondLst>
                                      <p:childTnLst>
                                        <p:set>
                                          <p:cBhvr>
                                            <p:cTn id="19" dur="1" fill="hold">
                                              <p:stCondLst>
                                                <p:cond delay="0"/>
                                              </p:stCondLst>
                                            </p:cTn>
                                            <p:tgtEl>
                                              <p:spTgt spid="90"/>
                                            </p:tgtEl>
                                            <p:attrNameLst>
                                              <p:attrName>style.visibility</p:attrName>
                                            </p:attrNameLst>
                                          </p:cBhvr>
                                          <p:to>
                                            <p:strVal val="visible"/>
                                          </p:to>
                                        </p:set>
                                        <p:animEffect transition="in" filter="fade">
                                          <p:cBhvr>
                                            <p:cTn id="20" dur="500"/>
                                            <p:tgtEl>
                                              <p:spTgt spid="90"/>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94"/>
                                            </p:tgtEl>
                                            <p:attrNameLst>
                                              <p:attrName>style.visibility</p:attrName>
                                            </p:attrNameLst>
                                          </p:cBhvr>
                                          <p:to>
                                            <p:strVal val="visible"/>
                                          </p:to>
                                        </p:set>
                                        <p:animEffect transition="in" filter="fade">
                                          <p:cBhvr>
                                            <p:cTn id="24" dur="500"/>
                                            <p:tgtEl>
                                              <p:spTgt spid="94"/>
                                            </p:tgtEl>
                                          </p:cBhvr>
                                        </p:animEffect>
                                      </p:childTnLst>
                                    </p:cTn>
                                  </p:par>
                                  <p:par>
                                    <p:cTn id="25" presetID="10" presetClass="entr" presetSubtype="0" fill="hold" nodeType="withEffect">
                                      <p:stCondLst>
                                        <p:cond delay="0"/>
                                      </p:stCondLst>
                                      <p:childTnLst>
                                        <p:set>
                                          <p:cBhvr>
                                            <p:cTn id="26" dur="1" fill="hold">
                                              <p:stCondLst>
                                                <p:cond delay="0"/>
                                              </p:stCondLst>
                                            </p:cTn>
                                            <p:tgtEl>
                                              <p:spTgt spid="95"/>
                                            </p:tgtEl>
                                            <p:attrNameLst>
                                              <p:attrName>style.visibility</p:attrName>
                                            </p:attrNameLst>
                                          </p:cBhvr>
                                          <p:to>
                                            <p:strVal val="visible"/>
                                          </p:to>
                                        </p:set>
                                        <p:animEffect transition="in" filter="fade">
                                          <p:cBhvr>
                                            <p:cTn id="27" dur="500"/>
                                            <p:tgtEl>
                                              <p:spTgt spid="95"/>
                                            </p:tgtEl>
                                          </p:cBhvr>
                                        </p:animEffect>
                                      </p:childTnLst>
                                    </p:cTn>
                                  </p:par>
                                  <p:par>
                                    <p:cTn id="28" presetID="10" presetClass="entr" presetSubtype="0" fill="hold" nodeType="withEffect">
                                      <p:stCondLst>
                                        <p:cond delay="0"/>
                                      </p:stCondLst>
                                      <p:childTnLst>
                                        <p:set>
                                          <p:cBhvr>
                                            <p:cTn id="29" dur="1" fill="hold">
                                              <p:stCondLst>
                                                <p:cond delay="0"/>
                                              </p:stCondLst>
                                            </p:cTn>
                                            <p:tgtEl>
                                              <p:spTgt spid="96"/>
                                            </p:tgtEl>
                                            <p:attrNameLst>
                                              <p:attrName>style.visibility</p:attrName>
                                            </p:attrNameLst>
                                          </p:cBhvr>
                                          <p:to>
                                            <p:strVal val="visible"/>
                                          </p:to>
                                        </p:set>
                                        <p:animEffect transition="in" filter="fade">
                                          <p:cBhvr>
                                            <p:cTn id="30" dur="500"/>
                                            <p:tgtEl>
                                              <p:spTgt spid="96"/>
                                            </p:tgtEl>
                                          </p:cBhvr>
                                        </p:animEffect>
                                      </p:childTnLst>
                                    </p:cTn>
                                  </p:par>
                                  <p:par>
                                    <p:cTn id="31" presetID="10" presetClass="entr" presetSubtype="0" fill="hold" nodeType="withEffect">
                                      <p:stCondLst>
                                        <p:cond delay="0"/>
                                      </p:stCondLst>
                                      <p:childTnLst>
                                        <p:set>
                                          <p:cBhvr>
                                            <p:cTn id="32" dur="1" fill="hold">
                                              <p:stCondLst>
                                                <p:cond delay="0"/>
                                              </p:stCondLst>
                                            </p:cTn>
                                            <p:tgtEl>
                                              <p:spTgt spid="97"/>
                                            </p:tgtEl>
                                            <p:attrNameLst>
                                              <p:attrName>style.visibility</p:attrName>
                                            </p:attrNameLst>
                                          </p:cBhvr>
                                          <p:to>
                                            <p:strVal val="visible"/>
                                          </p:to>
                                        </p:set>
                                        <p:animEffect transition="in" filter="fade">
                                          <p:cBhvr>
                                            <p:cTn id="33" dur="500"/>
                                            <p:tgtEl>
                                              <p:spTgt spid="97"/>
                                            </p:tgtEl>
                                          </p:cBhvr>
                                        </p:animEffect>
                                      </p:childTnLst>
                                    </p:cTn>
                                  </p:par>
                                  <p:par>
                                    <p:cTn id="34" presetID="10" presetClass="entr" presetSubtype="0" fill="hold" nodeType="withEffect">
                                      <p:stCondLst>
                                        <p:cond delay="0"/>
                                      </p:stCondLst>
                                      <p:childTnLst>
                                        <p:set>
                                          <p:cBhvr>
                                            <p:cTn id="35" dur="1" fill="hold">
                                              <p:stCondLst>
                                                <p:cond delay="0"/>
                                              </p:stCondLst>
                                            </p:cTn>
                                            <p:tgtEl>
                                              <p:spTgt spid="98"/>
                                            </p:tgtEl>
                                            <p:attrNameLst>
                                              <p:attrName>style.visibility</p:attrName>
                                            </p:attrNameLst>
                                          </p:cBhvr>
                                          <p:to>
                                            <p:strVal val="visible"/>
                                          </p:to>
                                        </p:set>
                                        <p:animEffect transition="in" filter="fade">
                                          <p:cBhvr>
                                            <p:cTn id="36" dur="500"/>
                                            <p:tgtEl>
                                              <p:spTgt spid="98"/>
                                            </p:tgtEl>
                                          </p:cBhvr>
                                        </p:animEffect>
                                      </p:childTnLst>
                                    </p:cTn>
                                  </p:par>
                                  <p:par>
                                    <p:cTn id="37" presetID="10" presetClass="entr" presetSubtype="0" fill="hold" nodeType="withEffect">
                                      <p:stCondLst>
                                        <p:cond delay="0"/>
                                      </p:stCondLst>
                                      <p:childTnLst>
                                        <p:set>
                                          <p:cBhvr>
                                            <p:cTn id="38" dur="1" fill="hold">
                                              <p:stCondLst>
                                                <p:cond delay="0"/>
                                              </p:stCondLst>
                                            </p:cTn>
                                            <p:tgtEl>
                                              <p:spTgt spid="99"/>
                                            </p:tgtEl>
                                            <p:attrNameLst>
                                              <p:attrName>style.visibility</p:attrName>
                                            </p:attrNameLst>
                                          </p:cBhvr>
                                          <p:to>
                                            <p:strVal val="visible"/>
                                          </p:to>
                                        </p:set>
                                        <p:animEffect transition="in" filter="fade">
                                          <p:cBhvr>
                                            <p:cTn id="39" dur="500"/>
                                            <p:tgtEl>
                                              <p:spTgt spid="99"/>
                                            </p:tgtEl>
                                          </p:cBhvr>
                                        </p:animEffect>
                                      </p:childTnLst>
                                    </p:cTn>
                                  </p:par>
                                  <p:par>
                                    <p:cTn id="40" presetID="10" presetClass="entr" presetSubtype="0" fill="hold" nodeType="withEffect">
                                      <p:stCondLst>
                                        <p:cond delay="0"/>
                                      </p:stCondLst>
                                      <p:childTnLst>
                                        <p:set>
                                          <p:cBhvr>
                                            <p:cTn id="41" dur="1" fill="hold">
                                              <p:stCondLst>
                                                <p:cond delay="0"/>
                                              </p:stCondLst>
                                            </p:cTn>
                                            <p:tgtEl>
                                              <p:spTgt spid="100"/>
                                            </p:tgtEl>
                                            <p:attrNameLst>
                                              <p:attrName>style.visibility</p:attrName>
                                            </p:attrNameLst>
                                          </p:cBhvr>
                                          <p:to>
                                            <p:strVal val="visible"/>
                                          </p:to>
                                        </p:set>
                                        <p:animEffect transition="in" filter="fade">
                                          <p:cBhvr>
                                            <p:cTn id="42" dur="500"/>
                                            <p:tgtEl>
                                              <p:spTgt spid="100"/>
                                            </p:tgtEl>
                                          </p:cBhvr>
                                        </p:animEffect>
                                      </p:childTnLst>
                                    </p:cTn>
                                  </p:par>
                                  <p:par>
                                    <p:cTn id="43" presetID="10" presetClass="entr" presetSubtype="0" fill="hold" nodeType="withEffect">
                                      <p:stCondLst>
                                        <p:cond delay="0"/>
                                      </p:stCondLst>
                                      <p:childTnLst>
                                        <p:set>
                                          <p:cBhvr>
                                            <p:cTn id="44" dur="1" fill="hold">
                                              <p:stCondLst>
                                                <p:cond delay="0"/>
                                              </p:stCondLst>
                                            </p:cTn>
                                            <p:tgtEl>
                                              <p:spTgt spid="101"/>
                                            </p:tgtEl>
                                            <p:attrNameLst>
                                              <p:attrName>style.visibility</p:attrName>
                                            </p:attrNameLst>
                                          </p:cBhvr>
                                          <p:to>
                                            <p:strVal val="visible"/>
                                          </p:to>
                                        </p:set>
                                        <p:animEffect transition="in" filter="fade">
                                          <p:cBhvr>
                                            <p:cTn id="45" dur="500"/>
                                            <p:tgtEl>
                                              <p:spTgt spid="10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05"/>
                                            </p:tgtEl>
                                            <p:attrNameLst>
                                              <p:attrName>style.visibility</p:attrName>
                                            </p:attrNameLst>
                                          </p:cBhvr>
                                          <p:to>
                                            <p:strVal val="visible"/>
                                          </p:to>
                                        </p:set>
                                        <p:animEffect transition="in" filter="fade">
                                          <p:cBhvr>
                                            <p:cTn id="48" dur="500"/>
                                            <p:tgtEl>
                                              <p:spTgt spid="10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04"/>
                                            </p:tgtEl>
                                            <p:attrNameLst>
                                              <p:attrName>style.visibility</p:attrName>
                                            </p:attrNameLst>
                                          </p:cBhvr>
                                          <p:to>
                                            <p:strVal val="visible"/>
                                          </p:to>
                                        </p:set>
                                        <p:animEffect transition="in" filter="fade">
                                          <p:cBhvr>
                                            <p:cTn id="51" dur="500"/>
                                            <p:tgtEl>
                                              <p:spTgt spid="10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03"/>
                                            </p:tgtEl>
                                            <p:attrNameLst>
                                              <p:attrName>style.visibility</p:attrName>
                                            </p:attrNameLst>
                                          </p:cBhvr>
                                          <p:to>
                                            <p:strVal val="visible"/>
                                          </p:to>
                                        </p:set>
                                        <p:animEffect transition="in" filter="fade">
                                          <p:cBhvr>
                                            <p:cTn id="54" dur="500"/>
                                            <p:tgtEl>
                                              <p:spTgt spid="103"/>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02"/>
                                            </p:tgtEl>
                                            <p:attrNameLst>
                                              <p:attrName>style.visibility</p:attrName>
                                            </p:attrNameLst>
                                          </p:cBhvr>
                                          <p:to>
                                            <p:strVal val="visible"/>
                                          </p:to>
                                        </p:set>
                                        <p:animEffect transition="in" filter="fade">
                                          <p:cBhvr>
                                            <p:cTn id="57" dur="500"/>
                                            <p:tgtEl>
                                              <p:spTgt spid="102"/>
                                            </p:tgtEl>
                                          </p:cBhvr>
                                        </p:animEffect>
                                      </p:childTnLst>
                                    </p:cTn>
                                  </p:par>
                                </p:childTnLst>
                              </p:cTn>
                            </p:par>
                            <p:par>
                              <p:cTn id="58" fill="hold">
                                <p:stCondLst>
                                  <p:cond delay="1500"/>
                                </p:stCondLst>
                                <p:childTnLst>
                                  <p:par>
                                    <p:cTn id="59" presetID="22" presetClass="entr" presetSubtype="8" fill="hold" grpId="0" nodeType="afterEffect">
                                      <p:stCondLst>
                                        <p:cond delay="0"/>
                                      </p:stCondLst>
                                      <p:childTnLst>
                                        <p:set>
                                          <p:cBhvr>
                                            <p:cTn id="60" dur="1" fill="hold">
                                              <p:stCondLst>
                                                <p:cond delay="0"/>
                                              </p:stCondLst>
                                            </p:cTn>
                                            <p:tgtEl>
                                              <p:spTgt spid="106"/>
                                            </p:tgtEl>
                                            <p:attrNameLst>
                                              <p:attrName>style.visibility</p:attrName>
                                            </p:attrNameLst>
                                          </p:cBhvr>
                                          <p:to>
                                            <p:strVal val="visible"/>
                                          </p:to>
                                        </p:set>
                                        <p:animEffect transition="in" filter="wipe(left)">
                                          <p:cBhvr>
                                            <p:cTn id="61" dur="500"/>
                                            <p:tgtEl>
                                              <p:spTgt spid="106"/>
                                            </p:tgtEl>
                                          </p:cBhvr>
                                        </p:animEffect>
                                      </p:childTnLst>
                                    </p:cTn>
                                  </p:par>
                                </p:childTnLst>
                              </p:cTn>
                            </p:par>
                            <p:par>
                              <p:cTn id="62" fill="hold">
                                <p:stCondLst>
                                  <p:cond delay="2000"/>
                                </p:stCondLst>
                                <p:childTnLst>
                                  <p:par>
                                    <p:cTn id="63" presetID="22" presetClass="entr" presetSubtype="8" fill="hold" grpId="0" nodeType="afterEffect">
                                      <p:stCondLst>
                                        <p:cond delay="0"/>
                                      </p:stCondLst>
                                      <p:iterate type="lt">
                                        <p:tmPct val="30000"/>
                                      </p:iterate>
                                      <p:childTnLst>
                                        <p:set>
                                          <p:cBhvr>
                                            <p:cTn id="64" dur="1" fill="hold">
                                              <p:stCondLst>
                                                <p:cond delay="0"/>
                                              </p:stCondLst>
                                            </p:cTn>
                                            <p:tgtEl>
                                              <p:spTgt spid="107"/>
                                            </p:tgtEl>
                                            <p:attrNameLst>
                                              <p:attrName>style.visibility</p:attrName>
                                            </p:attrNameLst>
                                          </p:cBhvr>
                                          <p:to>
                                            <p:strVal val="visible"/>
                                          </p:to>
                                        </p:set>
                                        <p:animEffect transition="in" filter="wipe(left)">
                                          <p:cBhvr>
                                            <p:cTn id="65" dur="100"/>
                                            <p:tgtEl>
                                              <p:spTgt spid="107"/>
                                            </p:tgtEl>
                                          </p:cBhvr>
                                        </p:animEffect>
                                      </p:childTnLst>
                                    </p:cTn>
                                  </p:par>
                                  <p:par>
                                    <p:cTn id="66" presetID="36" presetClass="emph" presetSubtype="0" fill="hold" grpId="1" nodeType="withEffect">
                                      <p:stCondLst>
                                        <p:cond delay="0"/>
                                      </p:stCondLst>
                                      <p:iterate type="lt">
                                        <p:tmPct val="30000"/>
                                      </p:iterate>
                                      <p:childTnLst>
                                        <p:animScale>
                                          <p:cBhvr>
                                            <p:cTn id="67" dur="50" autoRev="1" fill="hold">
                                              <p:stCondLst>
                                                <p:cond delay="0"/>
                                              </p:stCondLst>
                                            </p:cTn>
                                            <p:tgtEl>
                                              <p:spTgt spid="107"/>
                                            </p:tgtEl>
                                          </p:cBhvr>
                                          <p:to x="80000" y="100000"/>
                                        </p:animScale>
                                        <p:anim by="(#ppt_w*0.10)" calcmode="lin" valueType="num">
                                          <p:cBhvr>
                                            <p:cTn id="68" dur="50" autoRev="1" fill="hold">
                                              <p:stCondLst>
                                                <p:cond delay="0"/>
                                              </p:stCondLst>
                                            </p:cTn>
                                            <p:tgtEl>
                                              <p:spTgt spid="107"/>
                                            </p:tgtEl>
                                            <p:attrNameLst>
                                              <p:attrName>ppt_x</p:attrName>
                                            </p:attrNameLst>
                                          </p:cBhvr>
                                        </p:anim>
                                        <p:anim by="(-#ppt_w*0.10)" calcmode="lin" valueType="num">
                                          <p:cBhvr>
                                            <p:cTn id="69" dur="50" autoRev="1" fill="hold">
                                              <p:stCondLst>
                                                <p:cond delay="0"/>
                                              </p:stCondLst>
                                            </p:cTn>
                                            <p:tgtEl>
                                              <p:spTgt spid="107"/>
                                            </p:tgtEl>
                                            <p:attrNameLst>
                                              <p:attrName>ppt_y</p:attrName>
                                            </p:attrNameLst>
                                          </p:cBhvr>
                                        </p:anim>
                                        <p:animRot by="-480000">
                                          <p:cBhvr>
                                            <p:cTn id="70" dur="50" autoRev="1" fill="hold">
                                              <p:stCondLst>
                                                <p:cond delay="0"/>
                                              </p:stCondLst>
                                            </p:cTn>
                                            <p:tgtEl>
                                              <p:spTgt spid="107"/>
                                            </p:tgtEl>
                                            <p:attrNameLst>
                                              <p:attrName>r</p:attrName>
                                            </p:attrNameLst>
                                          </p:cBhvr>
                                        </p:animRot>
                                      </p:childTnLst>
                                    </p:cTn>
                                  </p:par>
                                </p:childTnLst>
                              </p:cTn>
                            </p:par>
                            <p:par>
                              <p:cTn id="71" fill="hold">
                                <p:stCondLst>
                                  <p:cond delay="5680"/>
                                </p:stCondLst>
                                <p:childTnLst>
                                  <p:par>
                                    <p:cTn id="72" presetID="22" presetClass="entr" presetSubtype="4" fill="hold" grpId="0" nodeType="afterEffect">
                                      <p:stCondLst>
                                        <p:cond delay="0"/>
                                      </p:stCondLst>
                                      <p:childTnLst>
                                        <p:set>
                                          <p:cBhvr>
                                            <p:cTn id="73" dur="1" fill="hold">
                                              <p:stCondLst>
                                                <p:cond delay="0"/>
                                              </p:stCondLst>
                                            </p:cTn>
                                            <p:tgtEl>
                                              <p:spTgt spid="109"/>
                                            </p:tgtEl>
                                            <p:attrNameLst>
                                              <p:attrName>style.visibility</p:attrName>
                                            </p:attrNameLst>
                                          </p:cBhvr>
                                          <p:to>
                                            <p:strVal val="visible"/>
                                          </p:to>
                                        </p:set>
                                        <p:animEffect transition="in" filter="wipe(down)">
                                          <p:cBhvr>
                                            <p:cTn id="74" dur="10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1" grpId="0" animBg="1"/>
          <p:bldP spid="92" grpId="0" animBg="1"/>
          <p:bldP spid="93" grpId="0" animBg="1"/>
          <p:bldP spid="102" grpId="0"/>
          <p:bldP spid="103" grpId="0"/>
          <p:bldP spid="104" grpId="0"/>
          <p:bldP spid="105" grpId="0"/>
          <p:bldP spid="106" grpId="0" animBg="1"/>
          <p:bldP spid="107" grpId="0"/>
          <p:bldP spid="107" grpId="1"/>
          <p:bldP spid="109"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bwMode="auto">
          <a:xfrm>
            <a:off x="6571698" y="2194624"/>
            <a:ext cx="5349574" cy="0"/>
          </a:xfrm>
          <a:prstGeom prst="line">
            <a:avLst/>
          </a:prstGeom>
          <a:blipFill dpi="0" rotWithShape="0">
            <a:blip r:embed="rId3" cstate="print"/>
            <a:srcRect/>
            <a:tile tx="0" ty="0" sx="100000" sy="100000" flip="none" algn="tl"/>
          </a:blipFill>
          <a:ln w="25400" cap="flat" cmpd="sng" algn="ctr">
            <a:solidFill>
              <a:schemeClr val="tx1">
                <a:lumMod val="75000"/>
                <a:lumOff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 name="Straight Connector 17"/>
          <p:cNvCxnSpPr/>
          <p:nvPr/>
        </p:nvCxnSpPr>
        <p:spPr bwMode="auto">
          <a:xfrm>
            <a:off x="6571698" y="3390116"/>
            <a:ext cx="5349574" cy="0"/>
          </a:xfrm>
          <a:prstGeom prst="line">
            <a:avLst/>
          </a:prstGeom>
          <a:blipFill dpi="0" rotWithShape="0">
            <a:blip r:embed="rId3" cstate="print"/>
            <a:srcRect/>
            <a:tile tx="0" ty="0" sx="100000" sy="100000" flip="none" algn="tl"/>
          </a:blipFill>
          <a:ln w="25400" cap="flat" cmpd="sng" algn="ctr">
            <a:solidFill>
              <a:schemeClr val="tx1">
                <a:lumMod val="75000"/>
                <a:lumOff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 name="Straight Connector 18"/>
          <p:cNvCxnSpPr/>
          <p:nvPr/>
        </p:nvCxnSpPr>
        <p:spPr bwMode="auto">
          <a:xfrm>
            <a:off x="6571698" y="4596377"/>
            <a:ext cx="5349574" cy="0"/>
          </a:xfrm>
          <a:prstGeom prst="line">
            <a:avLst/>
          </a:prstGeom>
          <a:blipFill dpi="0" rotWithShape="0">
            <a:blip r:embed="rId3" cstate="print"/>
            <a:srcRect/>
            <a:tile tx="0" ty="0" sx="100000" sy="100000" flip="none" algn="tl"/>
          </a:blipFill>
          <a:ln w="25400" cap="flat" cmpd="sng" algn="ctr">
            <a:solidFill>
              <a:schemeClr val="tx1">
                <a:lumMod val="75000"/>
                <a:lumOff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 name="Straight Connector 19"/>
          <p:cNvCxnSpPr/>
          <p:nvPr/>
        </p:nvCxnSpPr>
        <p:spPr bwMode="auto">
          <a:xfrm>
            <a:off x="6571698" y="5804203"/>
            <a:ext cx="5349574" cy="0"/>
          </a:xfrm>
          <a:prstGeom prst="line">
            <a:avLst/>
          </a:prstGeom>
          <a:blipFill dpi="0" rotWithShape="0">
            <a:blip r:embed="rId3" cstate="print"/>
            <a:srcRect/>
            <a:tile tx="0" ty="0" sx="100000" sy="100000" flip="none" algn="tl"/>
          </a:blipFill>
          <a:ln w="25400" cap="flat" cmpd="sng" algn="ctr">
            <a:solidFill>
              <a:schemeClr val="tx1">
                <a:lumMod val="75000"/>
                <a:lumOff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7" name="Group 1"/>
          <p:cNvGrpSpPr/>
          <p:nvPr/>
        </p:nvGrpSpPr>
        <p:grpSpPr>
          <a:xfrm>
            <a:off x="6101633" y="1719175"/>
            <a:ext cx="4507476" cy="950910"/>
            <a:chOff x="11725004" y="3429000"/>
            <a:chExt cx="7972696" cy="1681940"/>
          </a:xfrm>
          <a:solidFill>
            <a:srgbClr val="DF696A"/>
          </a:solidFill>
        </p:grpSpPr>
        <p:sp>
          <p:nvSpPr>
            <p:cNvPr id="8" name="Rounded Rectangle 3"/>
            <p:cNvSpPr/>
            <p:nvPr/>
          </p:nvSpPr>
          <p:spPr bwMode="auto">
            <a:xfrm>
              <a:off x="13220700" y="4095750"/>
              <a:ext cx="6477000" cy="342900"/>
            </a:xfrm>
            <a:prstGeom prst="roundRect">
              <a:avLst/>
            </a:prstGeom>
            <a:solidFill>
              <a:srgbClr val="0070C0"/>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3795" dirty="0">
                <a:solidFill>
                  <a:srgbClr val="000000"/>
                </a:solidFill>
                <a:latin typeface="+mn-lt"/>
                <a:ea typeface="+mn-ea"/>
                <a:cs typeface="+mn-ea"/>
                <a:sym typeface="+mn-lt"/>
              </a:endParaRPr>
            </a:p>
          </p:txBody>
        </p:sp>
        <p:sp>
          <p:nvSpPr>
            <p:cNvPr id="9" name="Oval 13"/>
            <p:cNvSpPr/>
            <p:nvPr/>
          </p:nvSpPr>
          <p:spPr bwMode="auto">
            <a:xfrm>
              <a:off x="11725004" y="3429000"/>
              <a:ext cx="1681940" cy="1681940"/>
            </a:xfrm>
            <a:prstGeom prst="ellipse">
              <a:avLst/>
            </a:prstGeom>
            <a:solidFill>
              <a:srgbClr val="0070C0"/>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3795" dirty="0">
                <a:solidFill>
                  <a:srgbClr val="000000"/>
                </a:solidFill>
                <a:latin typeface="+mn-lt"/>
                <a:ea typeface="+mn-ea"/>
                <a:cs typeface="+mn-ea"/>
                <a:sym typeface="+mn-lt"/>
              </a:endParaRPr>
            </a:p>
          </p:txBody>
        </p:sp>
      </p:grpSp>
      <p:grpSp>
        <p:nvGrpSpPr>
          <p:cNvPr id="10" name="Group 4"/>
          <p:cNvGrpSpPr/>
          <p:nvPr/>
        </p:nvGrpSpPr>
        <p:grpSpPr>
          <a:xfrm>
            <a:off x="6101633" y="2914666"/>
            <a:ext cx="3796814" cy="950910"/>
            <a:chOff x="11725004" y="5543550"/>
            <a:chExt cx="6715696" cy="1681940"/>
          </a:xfrm>
          <a:solidFill>
            <a:srgbClr val="F9AD3D"/>
          </a:solidFill>
        </p:grpSpPr>
        <p:sp>
          <p:nvSpPr>
            <p:cNvPr id="11" name="Rounded Rectangle 20"/>
            <p:cNvSpPr/>
            <p:nvPr/>
          </p:nvSpPr>
          <p:spPr bwMode="auto">
            <a:xfrm>
              <a:off x="13220700" y="6213070"/>
              <a:ext cx="5220000" cy="342900"/>
            </a:xfrm>
            <a:prstGeom prst="roundRect">
              <a:avLst/>
            </a:prstGeom>
            <a:solidFill>
              <a:schemeClr val="tx1">
                <a:lumMod val="65000"/>
                <a:lumOff val="35000"/>
              </a:schemeClr>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3795" dirty="0">
                <a:solidFill>
                  <a:srgbClr val="000000"/>
                </a:solidFill>
                <a:latin typeface="+mn-lt"/>
                <a:ea typeface="+mn-ea"/>
                <a:cs typeface="+mn-ea"/>
                <a:sym typeface="+mn-lt"/>
              </a:endParaRPr>
            </a:p>
          </p:txBody>
        </p:sp>
        <p:sp>
          <p:nvSpPr>
            <p:cNvPr id="12" name="Oval 14"/>
            <p:cNvSpPr/>
            <p:nvPr/>
          </p:nvSpPr>
          <p:spPr bwMode="auto">
            <a:xfrm>
              <a:off x="11725004" y="5543550"/>
              <a:ext cx="1681940" cy="1681940"/>
            </a:xfrm>
            <a:prstGeom prst="ellipse">
              <a:avLst/>
            </a:prstGeom>
            <a:solidFill>
              <a:schemeClr val="tx1">
                <a:lumMod val="65000"/>
                <a:lumOff val="35000"/>
              </a:schemeClr>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3795" dirty="0">
                <a:solidFill>
                  <a:srgbClr val="000000"/>
                </a:solidFill>
                <a:latin typeface="+mn-lt"/>
                <a:ea typeface="+mn-ea"/>
                <a:cs typeface="+mn-ea"/>
                <a:sym typeface="+mn-lt"/>
              </a:endParaRPr>
            </a:p>
          </p:txBody>
        </p:sp>
      </p:grpSp>
      <p:grpSp>
        <p:nvGrpSpPr>
          <p:cNvPr id="13" name="Group 5"/>
          <p:cNvGrpSpPr/>
          <p:nvPr/>
        </p:nvGrpSpPr>
        <p:grpSpPr>
          <a:xfrm>
            <a:off x="6101633" y="4120927"/>
            <a:ext cx="5160472" cy="950910"/>
            <a:chOff x="11725004" y="7677150"/>
            <a:chExt cx="9127696" cy="1681940"/>
          </a:xfrm>
          <a:solidFill>
            <a:schemeClr val="accent3"/>
          </a:solidFill>
        </p:grpSpPr>
        <p:sp>
          <p:nvSpPr>
            <p:cNvPr id="14" name="Rounded Rectangle 21"/>
            <p:cNvSpPr/>
            <p:nvPr/>
          </p:nvSpPr>
          <p:spPr bwMode="auto">
            <a:xfrm>
              <a:off x="13220700" y="8346670"/>
              <a:ext cx="7632000" cy="342900"/>
            </a:xfrm>
            <a:prstGeom prst="roundRect">
              <a:avLst/>
            </a:prstGeom>
            <a:solidFill>
              <a:srgbClr val="0070C0"/>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3795" dirty="0">
                <a:solidFill>
                  <a:srgbClr val="000000"/>
                </a:solidFill>
                <a:latin typeface="+mn-lt"/>
                <a:ea typeface="+mn-ea"/>
                <a:cs typeface="+mn-ea"/>
                <a:sym typeface="+mn-lt"/>
              </a:endParaRPr>
            </a:p>
          </p:txBody>
        </p:sp>
        <p:sp>
          <p:nvSpPr>
            <p:cNvPr id="15" name="Oval 15"/>
            <p:cNvSpPr/>
            <p:nvPr/>
          </p:nvSpPr>
          <p:spPr bwMode="auto">
            <a:xfrm>
              <a:off x="11725004" y="7677150"/>
              <a:ext cx="1681940" cy="1681940"/>
            </a:xfrm>
            <a:prstGeom prst="ellipse">
              <a:avLst/>
            </a:prstGeom>
            <a:solidFill>
              <a:srgbClr val="0070C0"/>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3795" dirty="0">
                <a:solidFill>
                  <a:srgbClr val="000000"/>
                </a:solidFill>
                <a:latin typeface="+mn-lt"/>
                <a:ea typeface="+mn-ea"/>
                <a:cs typeface="+mn-ea"/>
                <a:sym typeface="+mn-lt"/>
              </a:endParaRPr>
            </a:p>
          </p:txBody>
        </p:sp>
      </p:grpSp>
      <p:grpSp>
        <p:nvGrpSpPr>
          <p:cNvPr id="16" name="Group 6"/>
          <p:cNvGrpSpPr/>
          <p:nvPr/>
        </p:nvGrpSpPr>
        <p:grpSpPr>
          <a:xfrm>
            <a:off x="6101629" y="5316415"/>
            <a:ext cx="4183522" cy="950910"/>
            <a:chOff x="11725004" y="9791700"/>
            <a:chExt cx="7399696" cy="1681940"/>
          </a:xfrm>
          <a:solidFill>
            <a:schemeClr val="accent4"/>
          </a:solidFill>
        </p:grpSpPr>
        <p:sp>
          <p:nvSpPr>
            <p:cNvPr id="17" name="Rounded Rectangle 22"/>
            <p:cNvSpPr/>
            <p:nvPr/>
          </p:nvSpPr>
          <p:spPr bwMode="auto">
            <a:xfrm>
              <a:off x="13220700" y="10461220"/>
              <a:ext cx="5904000" cy="342900"/>
            </a:xfrm>
            <a:prstGeom prst="roundRect">
              <a:avLst/>
            </a:prstGeom>
            <a:solidFill>
              <a:schemeClr val="tx1">
                <a:lumMod val="65000"/>
                <a:lumOff val="35000"/>
              </a:schemeClr>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3795" dirty="0">
                <a:solidFill>
                  <a:srgbClr val="000000"/>
                </a:solidFill>
                <a:latin typeface="+mn-lt"/>
                <a:ea typeface="+mn-ea"/>
                <a:cs typeface="+mn-ea"/>
                <a:sym typeface="+mn-lt"/>
              </a:endParaRPr>
            </a:p>
          </p:txBody>
        </p:sp>
        <p:sp>
          <p:nvSpPr>
            <p:cNvPr id="18" name="Oval 16"/>
            <p:cNvSpPr/>
            <p:nvPr/>
          </p:nvSpPr>
          <p:spPr bwMode="auto">
            <a:xfrm>
              <a:off x="11725004" y="9791700"/>
              <a:ext cx="1681940" cy="1681940"/>
            </a:xfrm>
            <a:prstGeom prst="ellipse">
              <a:avLst/>
            </a:prstGeom>
            <a:solidFill>
              <a:schemeClr val="tx1">
                <a:lumMod val="65000"/>
                <a:lumOff val="35000"/>
              </a:schemeClr>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3795" dirty="0">
                <a:solidFill>
                  <a:srgbClr val="000000"/>
                </a:solidFill>
                <a:latin typeface="+mn-lt"/>
                <a:ea typeface="+mn-ea"/>
                <a:cs typeface="+mn-ea"/>
                <a:sym typeface="+mn-lt"/>
              </a:endParaRPr>
            </a:p>
          </p:txBody>
        </p:sp>
      </p:grpSp>
      <p:sp>
        <p:nvSpPr>
          <p:cNvPr id="19" name="Rectangle 6"/>
          <p:cNvSpPr/>
          <p:nvPr/>
        </p:nvSpPr>
        <p:spPr bwMode="auto">
          <a:xfrm>
            <a:off x="6006268" y="2016212"/>
            <a:ext cx="1141639" cy="399909"/>
          </a:xfrm>
          <a:prstGeom prst="rect">
            <a:avLst/>
          </a:prstGeom>
          <a:noFill/>
          <a:ln>
            <a:noFill/>
          </a:ln>
        </p:spPr>
        <p:txBody>
          <a:bodyPr lIns="0" tIns="0" rIns="0" bIns="0" anchor="ctr"/>
          <a:lstStyle/>
          <a:p>
            <a:pPr algn="ctr"/>
            <a:r>
              <a:rPr lang="en-US" sz="2215" dirty="0">
                <a:solidFill>
                  <a:schemeClr val="bg1"/>
                </a:solidFill>
                <a:latin typeface="+mn-lt"/>
                <a:ea typeface="+mn-ea"/>
                <a:cs typeface="+mn-ea"/>
                <a:sym typeface="+mn-lt"/>
              </a:rPr>
              <a:t>78%</a:t>
            </a:r>
            <a:endParaRPr lang="en-US" sz="1580" dirty="0">
              <a:solidFill>
                <a:schemeClr val="bg1"/>
              </a:solidFill>
              <a:latin typeface="+mn-lt"/>
              <a:ea typeface="+mn-ea"/>
              <a:cs typeface="+mn-ea"/>
              <a:sym typeface="+mn-lt"/>
            </a:endParaRPr>
          </a:p>
        </p:txBody>
      </p:sp>
      <p:sp>
        <p:nvSpPr>
          <p:cNvPr id="20" name="Rectangle 6"/>
          <p:cNvSpPr/>
          <p:nvPr/>
        </p:nvSpPr>
        <p:spPr bwMode="auto">
          <a:xfrm>
            <a:off x="6006268" y="3211704"/>
            <a:ext cx="1141639" cy="399909"/>
          </a:xfrm>
          <a:prstGeom prst="rect">
            <a:avLst/>
          </a:prstGeom>
          <a:noFill/>
          <a:ln>
            <a:noFill/>
          </a:ln>
        </p:spPr>
        <p:txBody>
          <a:bodyPr lIns="0" tIns="0" rIns="0" bIns="0" anchor="ctr"/>
          <a:lstStyle/>
          <a:p>
            <a:pPr algn="ctr"/>
            <a:r>
              <a:rPr lang="en-US" sz="2215" dirty="0">
                <a:solidFill>
                  <a:schemeClr val="bg1"/>
                </a:solidFill>
                <a:latin typeface="+mn-lt"/>
                <a:ea typeface="+mn-ea"/>
                <a:cs typeface="+mn-ea"/>
                <a:sym typeface="+mn-lt"/>
              </a:rPr>
              <a:t>58%</a:t>
            </a:r>
            <a:endParaRPr lang="en-US" sz="1580" dirty="0">
              <a:solidFill>
                <a:schemeClr val="bg1"/>
              </a:solidFill>
              <a:latin typeface="+mn-lt"/>
              <a:ea typeface="+mn-ea"/>
              <a:cs typeface="+mn-ea"/>
              <a:sym typeface="+mn-lt"/>
            </a:endParaRPr>
          </a:p>
        </p:txBody>
      </p:sp>
      <p:sp>
        <p:nvSpPr>
          <p:cNvPr id="21" name="Rectangle 6"/>
          <p:cNvSpPr/>
          <p:nvPr/>
        </p:nvSpPr>
        <p:spPr bwMode="auto">
          <a:xfrm>
            <a:off x="6006268" y="4417964"/>
            <a:ext cx="1141639" cy="399909"/>
          </a:xfrm>
          <a:prstGeom prst="rect">
            <a:avLst/>
          </a:prstGeom>
          <a:noFill/>
          <a:ln>
            <a:noFill/>
          </a:ln>
        </p:spPr>
        <p:txBody>
          <a:bodyPr lIns="0" tIns="0" rIns="0" bIns="0" anchor="ctr"/>
          <a:lstStyle/>
          <a:p>
            <a:pPr algn="ctr"/>
            <a:r>
              <a:rPr lang="en-US" sz="2215" dirty="0">
                <a:solidFill>
                  <a:schemeClr val="bg1"/>
                </a:solidFill>
                <a:latin typeface="+mn-lt"/>
                <a:ea typeface="+mn-ea"/>
                <a:cs typeface="+mn-ea"/>
                <a:sym typeface="+mn-lt"/>
              </a:rPr>
              <a:t>98%</a:t>
            </a:r>
            <a:endParaRPr lang="en-US" sz="1580" dirty="0">
              <a:solidFill>
                <a:schemeClr val="bg1"/>
              </a:solidFill>
              <a:latin typeface="+mn-lt"/>
              <a:ea typeface="+mn-ea"/>
              <a:cs typeface="+mn-ea"/>
              <a:sym typeface="+mn-lt"/>
            </a:endParaRPr>
          </a:p>
        </p:txBody>
      </p:sp>
      <p:sp>
        <p:nvSpPr>
          <p:cNvPr id="22" name="Rectangle 6"/>
          <p:cNvSpPr/>
          <p:nvPr/>
        </p:nvSpPr>
        <p:spPr bwMode="auto">
          <a:xfrm>
            <a:off x="6006268" y="5613455"/>
            <a:ext cx="1141639" cy="399909"/>
          </a:xfrm>
          <a:prstGeom prst="rect">
            <a:avLst/>
          </a:prstGeom>
          <a:noFill/>
          <a:ln>
            <a:noFill/>
          </a:ln>
        </p:spPr>
        <p:txBody>
          <a:bodyPr lIns="0" tIns="0" rIns="0" bIns="0" anchor="ctr"/>
          <a:lstStyle/>
          <a:p>
            <a:pPr algn="ctr"/>
            <a:r>
              <a:rPr lang="en-US" sz="2215" dirty="0">
                <a:solidFill>
                  <a:schemeClr val="bg1"/>
                </a:solidFill>
                <a:latin typeface="+mn-lt"/>
                <a:ea typeface="+mn-ea"/>
                <a:cs typeface="+mn-ea"/>
                <a:sym typeface="+mn-lt"/>
              </a:rPr>
              <a:t>68%</a:t>
            </a:r>
            <a:endParaRPr lang="en-US" sz="1580" dirty="0">
              <a:solidFill>
                <a:schemeClr val="bg1"/>
              </a:solidFill>
              <a:latin typeface="+mn-lt"/>
              <a:ea typeface="+mn-ea"/>
              <a:cs typeface="+mn-ea"/>
              <a:sym typeface="+mn-lt"/>
            </a:endParaRPr>
          </a:p>
        </p:txBody>
      </p:sp>
      <p:sp>
        <p:nvSpPr>
          <p:cNvPr id="24" name="Rectangle 6"/>
          <p:cNvSpPr/>
          <p:nvPr/>
        </p:nvSpPr>
        <p:spPr bwMode="auto">
          <a:xfrm>
            <a:off x="1316807" y="1343191"/>
            <a:ext cx="2318307" cy="399909"/>
          </a:xfrm>
          <a:prstGeom prst="rect">
            <a:avLst/>
          </a:prstGeom>
          <a:noFill/>
          <a:ln>
            <a:noFill/>
          </a:ln>
        </p:spPr>
        <p:txBody>
          <a:bodyPr lIns="0" tIns="0" rIns="0" bIns="0" anchor="ctr"/>
          <a:lstStyle/>
          <a:p>
            <a:pPr>
              <a:lnSpc>
                <a:spcPct val="150000"/>
              </a:lnSpc>
            </a:pPr>
            <a:r>
              <a:rPr lang="zh-CN" altLang="en-US" sz="2215" dirty="0">
                <a:solidFill>
                  <a:schemeClr val="tx1">
                    <a:lumMod val="75000"/>
                    <a:lumOff val="25000"/>
                  </a:schemeClr>
                </a:solidFill>
                <a:latin typeface="+mn-lt"/>
                <a:ea typeface="+mn-ea"/>
                <a:cs typeface="+mn-ea"/>
                <a:sym typeface="+mn-lt"/>
              </a:rPr>
              <a:t>点击更新内容</a:t>
            </a:r>
          </a:p>
        </p:txBody>
      </p:sp>
      <p:sp>
        <p:nvSpPr>
          <p:cNvPr id="26" name="Rectangle 6"/>
          <p:cNvSpPr/>
          <p:nvPr/>
        </p:nvSpPr>
        <p:spPr bwMode="auto">
          <a:xfrm>
            <a:off x="1105109" y="2767875"/>
            <a:ext cx="2318307" cy="399909"/>
          </a:xfrm>
          <a:prstGeom prst="rect">
            <a:avLst/>
          </a:prstGeom>
          <a:noFill/>
          <a:ln>
            <a:noFill/>
          </a:ln>
        </p:spPr>
        <p:txBody>
          <a:bodyPr lIns="0" tIns="0" rIns="0" bIns="0" anchor="ctr"/>
          <a:lstStyle/>
          <a:p>
            <a:pPr>
              <a:lnSpc>
                <a:spcPct val="150000"/>
              </a:lnSpc>
            </a:pPr>
            <a:r>
              <a:rPr lang="zh-CN" altLang="en-US" sz="2215" dirty="0">
                <a:solidFill>
                  <a:schemeClr val="tx1">
                    <a:lumMod val="75000"/>
                    <a:lumOff val="25000"/>
                  </a:schemeClr>
                </a:solidFill>
                <a:latin typeface="+mn-lt"/>
                <a:ea typeface="+mn-ea"/>
                <a:cs typeface="+mn-ea"/>
                <a:sym typeface="+mn-lt"/>
              </a:rPr>
              <a:t>点击更新内容</a:t>
            </a:r>
          </a:p>
        </p:txBody>
      </p:sp>
      <p:sp>
        <p:nvSpPr>
          <p:cNvPr id="28" name="Rectangle 6"/>
          <p:cNvSpPr/>
          <p:nvPr/>
        </p:nvSpPr>
        <p:spPr bwMode="auto">
          <a:xfrm>
            <a:off x="1105109" y="4111859"/>
            <a:ext cx="2318307" cy="399909"/>
          </a:xfrm>
          <a:prstGeom prst="rect">
            <a:avLst/>
          </a:prstGeom>
          <a:noFill/>
          <a:ln>
            <a:noFill/>
          </a:ln>
        </p:spPr>
        <p:txBody>
          <a:bodyPr lIns="0" tIns="0" rIns="0" bIns="0" anchor="ctr"/>
          <a:lstStyle/>
          <a:p>
            <a:pPr>
              <a:lnSpc>
                <a:spcPct val="150000"/>
              </a:lnSpc>
            </a:pPr>
            <a:r>
              <a:rPr lang="zh-CN" altLang="en-US" sz="2215" dirty="0">
                <a:solidFill>
                  <a:schemeClr val="tx1">
                    <a:lumMod val="75000"/>
                    <a:lumOff val="25000"/>
                  </a:schemeClr>
                </a:solidFill>
                <a:latin typeface="+mn-lt"/>
                <a:ea typeface="+mn-ea"/>
                <a:cs typeface="+mn-ea"/>
                <a:sym typeface="+mn-lt"/>
              </a:rPr>
              <a:t>点击更新内容</a:t>
            </a:r>
          </a:p>
        </p:txBody>
      </p:sp>
      <p:sp>
        <p:nvSpPr>
          <p:cNvPr id="30" name="Rectangle 6"/>
          <p:cNvSpPr/>
          <p:nvPr/>
        </p:nvSpPr>
        <p:spPr bwMode="auto">
          <a:xfrm>
            <a:off x="1105109" y="5451364"/>
            <a:ext cx="2318307" cy="399909"/>
          </a:xfrm>
          <a:prstGeom prst="rect">
            <a:avLst/>
          </a:prstGeom>
          <a:noFill/>
          <a:ln>
            <a:noFill/>
          </a:ln>
        </p:spPr>
        <p:txBody>
          <a:bodyPr lIns="0" tIns="0" rIns="0" bIns="0" anchor="ctr"/>
          <a:lstStyle/>
          <a:p>
            <a:pPr>
              <a:lnSpc>
                <a:spcPct val="150000"/>
              </a:lnSpc>
            </a:pPr>
            <a:r>
              <a:rPr lang="zh-CN" altLang="en-US" sz="2215" dirty="0">
                <a:solidFill>
                  <a:schemeClr val="tx1">
                    <a:lumMod val="75000"/>
                    <a:lumOff val="25000"/>
                  </a:schemeClr>
                </a:solidFill>
                <a:latin typeface="+mn-lt"/>
                <a:ea typeface="+mn-ea"/>
                <a:cs typeface="+mn-ea"/>
                <a:sym typeface="+mn-lt"/>
              </a:rPr>
              <a:t>点击更新内容</a:t>
            </a:r>
          </a:p>
        </p:txBody>
      </p:sp>
      <p:sp>
        <p:nvSpPr>
          <p:cNvPr id="23" name="文本占位符 22"/>
          <p:cNvSpPr>
            <a:spLocks noGrp="1"/>
          </p:cNvSpPr>
          <p:nvPr>
            <p:ph type="body" sz="quarter" idx="13"/>
          </p:nvPr>
        </p:nvSpPr>
        <p:spPr/>
        <p:txBody>
          <a:bodyPr/>
          <a:lstStyle/>
          <a:p>
            <a:r>
              <a:rPr lang="zh-CN" altLang="en-US" dirty="0">
                <a:cs typeface="+mn-ea"/>
                <a:sym typeface="+mn-lt"/>
              </a:rPr>
              <a:t>点击输入标题内容</a:t>
            </a:r>
          </a:p>
        </p:txBody>
      </p:sp>
      <p:sp>
        <p:nvSpPr>
          <p:cNvPr id="32" name="灯片编号占位符 2"/>
          <p:cNvSpPr>
            <a:spLocks noGrp="1"/>
          </p:cNvSpPr>
          <p:nvPr>
            <p:ph type="sldNum" sz="quarter" idx="4294967295"/>
          </p:nvPr>
        </p:nvSpPr>
        <p:spPr>
          <a:xfrm>
            <a:off x="12230100" y="266700"/>
            <a:ext cx="628650" cy="385763"/>
          </a:xfrm>
        </p:spPr>
        <p:txBody>
          <a:bodyPr/>
          <a:lstStyle/>
          <a:p>
            <a:fld id="{370D8578-DDD4-487D-A316-C8E65CC577E1}" type="slidenum">
              <a:rPr lang="zh-CN" altLang="en-US" smtClean="0">
                <a:latin typeface="+mn-lt"/>
                <a:ea typeface="+mn-ea"/>
                <a:cs typeface="+mn-ea"/>
                <a:sym typeface="+mn-lt"/>
              </a:rPr>
              <a:pPr/>
              <a:t>14</a:t>
            </a:fld>
            <a:endParaRPr lang="zh-CN" altLang="en-US" dirty="0">
              <a:latin typeface="+mn-lt"/>
              <a:ea typeface="+mn-ea"/>
              <a:cs typeface="+mn-ea"/>
              <a:sym typeface="+mn-lt"/>
            </a:endParaRPr>
          </a:p>
        </p:txBody>
      </p:sp>
      <p:sp>
        <p:nvSpPr>
          <p:cNvPr id="33" name="矩形 1"/>
          <p:cNvSpPr>
            <a:spLocks noChangeArrowheads="1"/>
          </p:cNvSpPr>
          <p:nvPr/>
        </p:nvSpPr>
        <p:spPr bwMode="auto">
          <a:xfrm>
            <a:off x="1105106" y="1661903"/>
            <a:ext cx="4077107" cy="8290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36" tIns="64269" rIns="128536" bIns="64269">
            <a:spAutoFit/>
          </a:bodyPr>
          <a:lstStyle/>
          <a:p>
            <a:pPr fontAlgn="base">
              <a:lnSpc>
                <a:spcPct val="150000"/>
              </a:lnSpc>
              <a:spcBef>
                <a:spcPct val="0"/>
              </a:spcBef>
              <a:spcAft>
                <a:spcPct val="0"/>
              </a:spcAft>
            </a:pPr>
            <a:r>
              <a:rPr lang="zh-CN" altLang="en-US" sz="1600" dirty="0">
                <a:solidFill>
                  <a:schemeClr val="tx1">
                    <a:lumMod val="75000"/>
                    <a:lumOff val="25000"/>
                  </a:schemeClr>
                </a:solidFill>
                <a:latin typeface="+mn-lt"/>
                <a:ea typeface="+mn-ea"/>
                <a:cs typeface="+mn-ea"/>
                <a:sym typeface="+mn-lt"/>
              </a:rPr>
              <a:t>单击此处添加文本单击此处添加文本单击此处添加文本单击此处添加文本单击</a:t>
            </a:r>
          </a:p>
        </p:txBody>
      </p:sp>
      <p:sp>
        <p:nvSpPr>
          <p:cNvPr id="34" name="矩形 1"/>
          <p:cNvSpPr>
            <a:spLocks noChangeArrowheads="1"/>
          </p:cNvSpPr>
          <p:nvPr/>
        </p:nvSpPr>
        <p:spPr bwMode="auto">
          <a:xfrm>
            <a:off x="1105106" y="3094448"/>
            <a:ext cx="4077107" cy="8290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36" tIns="64269" rIns="128536" bIns="64269">
            <a:spAutoFit/>
          </a:bodyPr>
          <a:lstStyle/>
          <a:p>
            <a:pPr fontAlgn="base">
              <a:lnSpc>
                <a:spcPct val="150000"/>
              </a:lnSpc>
              <a:spcBef>
                <a:spcPct val="0"/>
              </a:spcBef>
              <a:spcAft>
                <a:spcPct val="0"/>
              </a:spcAft>
            </a:pPr>
            <a:r>
              <a:rPr lang="zh-CN" altLang="en-US" sz="1600" dirty="0">
                <a:solidFill>
                  <a:schemeClr val="tx1">
                    <a:lumMod val="75000"/>
                    <a:lumOff val="25000"/>
                  </a:schemeClr>
                </a:solidFill>
                <a:latin typeface="+mn-lt"/>
                <a:ea typeface="+mn-ea"/>
                <a:cs typeface="+mn-ea"/>
                <a:sym typeface="+mn-lt"/>
              </a:rPr>
              <a:t>单击此处添加文本单击此处添加文本单击此处添加文本单击此处添加文本单击</a:t>
            </a:r>
          </a:p>
        </p:txBody>
      </p:sp>
      <p:sp>
        <p:nvSpPr>
          <p:cNvPr id="35" name="矩形 1"/>
          <p:cNvSpPr>
            <a:spLocks noChangeArrowheads="1"/>
          </p:cNvSpPr>
          <p:nvPr/>
        </p:nvSpPr>
        <p:spPr bwMode="auto">
          <a:xfrm>
            <a:off x="1105106" y="4407326"/>
            <a:ext cx="4077107" cy="45443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36" tIns="64269" rIns="128536" bIns="64269">
            <a:spAutoFit/>
          </a:bodyPr>
          <a:lstStyle/>
          <a:p>
            <a:pPr>
              <a:lnSpc>
                <a:spcPct val="150000"/>
              </a:lnSpc>
            </a:pPr>
            <a:r>
              <a:rPr lang="zh-CN" altLang="en-US" sz="1600" dirty="0">
                <a:solidFill>
                  <a:schemeClr val="tx1">
                    <a:lumMod val="75000"/>
                    <a:lumOff val="25000"/>
                  </a:schemeClr>
                </a:solidFill>
                <a:latin typeface="+mn-lt"/>
                <a:ea typeface="+mn-ea"/>
                <a:cs typeface="+mn-ea"/>
                <a:sym typeface="+mn-lt"/>
              </a:rPr>
              <a:t>单击此处添加文本单击此处添加文本单击</a:t>
            </a:r>
          </a:p>
        </p:txBody>
      </p:sp>
      <p:sp>
        <p:nvSpPr>
          <p:cNvPr id="36" name="矩形 1"/>
          <p:cNvSpPr>
            <a:spLocks noChangeArrowheads="1"/>
          </p:cNvSpPr>
          <p:nvPr/>
        </p:nvSpPr>
        <p:spPr bwMode="auto">
          <a:xfrm>
            <a:off x="1105106" y="5800935"/>
            <a:ext cx="4077107" cy="8290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36" tIns="64269" rIns="128536" bIns="64269">
            <a:spAutoFit/>
          </a:bodyPr>
          <a:lstStyle/>
          <a:p>
            <a:pPr fontAlgn="base">
              <a:lnSpc>
                <a:spcPct val="150000"/>
              </a:lnSpc>
              <a:spcBef>
                <a:spcPct val="0"/>
              </a:spcBef>
              <a:spcAft>
                <a:spcPct val="0"/>
              </a:spcAft>
            </a:pPr>
            <a:r>
              <a:rPr lang="zh-CN" altLang="en-US" sz="1600" dirty="0">
                <a:solidFill>
                  <a:schemeClr val="tx1">
                    <a:lumMod val="75000"/>
                    <a:lumOff val="25000"/>
                  </a:schemeClr>
                </a:solidFill>
                <a:latin typeface="+mn-lt"/>
                <a:ea typeface="+mn-ea"/>
                <a:cs typeface="+mn-ea"/>
                <a:sym typeface="+mn-lt"/>
              </a:rPr>
              <a:t>单击此处添加文本单击此处添加文本单击此处添加文本单击此处添加文本单击</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 calcmode="lin" valueType="num">
                                      <p:cBhvr>
                                        <p:cTn id="9" dur="500" fill="hold"/>
                                        <p:tgtEl>
                                          <p:spTgt spid="24"/>
                                        </p:tgtEl>
                                        <p:attrNameLst>
                                          <p:attrName>style.rotation</p:attrName>
                                        </p:attrNameLst>
                                      </p:cBhvr>
                                      <p:tavLst>
                                        <p:tav tm="0">
                                          <p:val>
                                            <p:fltVal val="360"/>
                                          </p:val>
                                        </p:tav>
                                        <p:tav tm="100000">
                                          <p:val>
                                            <p:fltVal val="0"/>
                                          </p:val>
                                        </p:tav>
                                      </p:tavLst>
                                    </p:anim>
                                    <p:animEffect transition="in" filter="fade">
                                      <p:cBhvr>
                                        <p:cTn id="10" dur="500"/>
                                        <p:tgtEl>
                                          <p:spTgt spid="24"/>
                                        </p:tgtEl>
                                      </p:cBhvr>
                                    </p:animEffect>
                                  </p:childTnLst>
                                </p:cTn>
                              </p:par>
                            </p:childTnLst>
                          </p:cTn>
                        </p:par>
                        <p:par>
                          <p:cTn id="11" fill="hold">
                            <p:stCondLst>
                              <p:cond delay="500"/>
                            </p:stCondLst>
                            <p:childTnLst>
                              <p:par>
                                <p:cTn id="12" presetID="14" presetClass="entr" presetSubtype="10" fill="hold" grpId="0" nodeType="after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randombar(horizontal)">
                                      <p:cBhvr>
                                        <p:cTn id="14" dur="500"/>
                                        <p:tgtEl>
                                          <p:spTgt spid="33"/>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left)">
                                      <p:cBhvr>
                                        <p:cTn id="18" dur="500"/>
                                        <p:tgtEl>
                                          <p:spTgt spid="3"/>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49" presetClass="entr" presetSubtype="0" decel="100000" fill="hold" grpId="0" nodeType="click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p:cTn id="27" dur="500" fill="hold"/>
                                        <p:tgtEl>
                                          <p:spTgt spid="26"/>
                                        </p:tgtEl>
                                        <p:attrNameLst>
                                          <p:attrName>ppt_w</p:attrName>
                                        </p:attrNameLst>
                                      </p:cBhvr>
                                      <p:tavLst>
                                        <p:tav tm="0">
                                          <p:val>
                                            <p:fltVal val="0"/>
                                          </p:val>
                                        </p:tav>
                                        <p:tav tm="100000">
                                          <p:val>
                                            <p:strVal val="#ppt_w"/>
                                          </p:val>
                                        </p:tav>
                                      </p:tavLst>
                                    </p:anim>
                                    <p:anim calcmode="lin" valueType="num">
                                      <p:cBhvr>
                                        <p:cTn id="28" dur="500" fill="hold"/>
                                        <p:tgtEl>
                                          <p:spTgt spid="26"/>
                                        </p:tgtEl>
                                        <p:attrNameLst>
                                          <p:attrName>ppt_h</p:attrName>
                                        </p:attrNameLst>
                                      </p:cBhvr>
                                      <p:tavLst>
                                        <p:tav tm="0">
                                          <p:val>
                                            <p:fltVal val="0"/>
                                          </p:val>
                                        </p:tav>
                                        <p:tav tm="100000">
                                          <p:val>
                                            <p:strVal val="#ppt_h"/>
                                          </p:val>
                                        </p:tav>
                                      </p:tavLst>
                                    </p:anim>
                                    <p:anim calcmode="lin" valueType="num">
                                      <p:cBhvr>
                                        <p:cTn id="29" dur="500" fill="hold"/>
                                        <p:tgtEl>
                                          <p:spTgt spid="26"/>
                                        </p:tgtEl>
                                        <p:attrNameLst>
                                          <p:attrName>style.rotation</p:attrName>
                                        </p:attrNameLst>
                                      </p:cBhvr>
                                      <p:tavLst>
                                        <p:tav tm="0">
                                          <p:val>
                                            <p:fltVal val="360"/>
                                          </p:val>
                                        </p:tav>
                                        <p:tav tm="100000">
                                          <p:val>
                                            <p:fltVal val="0"/>
                                          </p:val>
                                        </p:tav>
                                      </p:tavLst>
                                    </p:anim>
                                    <p:animEffect transition="in" filter="fade">
                                      <p:cBhvr>
                                        <p:cTn id="30" dur="500"/>
                                        <p:tgtEl>
                                          <p:spTgt spid="26"/>
                                        </p:tgtEl>
                                      </p:cBhvr>
                                    </p:animEffect>
                                  </p:childTnLst>
                                </p:cTn>
                              </p:par>
                            </p:childTnLst>
                          </p:cTn>
                        </p:par>
                        <p:par>
                          <p:cTn id="31" fill="hold">
                            <p:stCondLst>
                              <p:cond delay="500"/>
                            </p:stCondLst>
                            <p:childTnLst>
                              <p:par>
                                <p:cTn id="32" presetID="14" presetClass="entr" presetSubtype="10" fill="hold" grpId="0"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randombar(horizontal)">
                                      <p:cBhvr>
                                        <p:cTn id="34" dur="500"/>
                                        <p:tgtEl>
                                          <p:spTgt spid="34"/>
                                        </p:tgtEl>
                                      </p:cBhvr>
                                    </p:animEffect>
                                  </p:childTnLst>
                                </p:cTn>
                              </p:par>
                            </p:childTnLst>
                          </p:cTn>
                        </p:par>
                        <p:par>
                          <p:cTn id="35" fill="hold">
                            <p:stCondLst>
                              <p:cond delay="1000"/>
                            </p:stCondLst>
                            <p:childTnLst>
                              <p:par>
                                <p:cTn id="36" presetID="22" presetClass="entr" presetSubtype="8"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wipe(left)">
                                      <p:cBhvr>
                                        <p:cTn id="38" dur="500"/>
                                        <p:tgtEl>
                                          <p:spTgt spid="4"/>
                                        </p:tgtEl>
                                      </p:cBhvr>
                                    </p:animEffect>
                                  </p:childTnLst>
                                </p:cTn>
                              </p:par>
                            </p:childTnLst>
                          </p:cTn>
                        </p:par>
                        <p:par>
                          <p:cTn id="39" fill="hold">
                            <p:stCondLst>
                              <p:cond delay="1500"/>
                            </p:stCondLst>
                            <p:childTnLst>
                              <p:par>
                                <p:cTn id="40" presetID="22" presetClass="entr" presetSubtype="8" fill="hold"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49" presetClass="entr" presetSubtype="0" decel="100000" fill="hold" grpId="0" nodeType="click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p:cTn id="47" dur="500" fill="hold"/>
                                        <p:tgtEl>
                                          <p:spTgt spid="28"/>
                                        </p:tgtEl>
                                        <p:attrNameLst>
                                          <p:attrName>ppt_w</p:attrName>
                                        </p:attrNameLst>
                                      </p:cBhvr>
                                      <p:tavLst>
                                        <p:tav tm="0">
                                          <p:val>
                                            <p:fltVal val="0"/>
                                          </p:val>
                                        </p:tav>
                                        <p:tav tm="100000">
                                          <p:val>
                                            <p:strVal val="#ppt_w"/>
                                          </p:val>
                                        </p:tav>
                                      </p:tavLst>
                                    </p:anim>
                                    <p:anim calcmode="lin" valueType="num">
                                      <p:cBhvr>
                                        <p:cTn id="48" dur="500" fill="hold"/>
                                        <p:tgtEl>
                                          <p:spTgt spid="28"/>
                                        </p:tgtEl>
                                        <p:attrNameLst>
                                          <p:attrName>ppt_h</p:attrName>
                                        </p:attrNameLst>
                                      </p:cBhvr>
                                      <p:tavLst>
                                        <p:tav tm="0">
                                          <p:val>
                                            <p:fltVal val="0"/>
                                          </p:val>
                                        </p:tav>
                                        <p:tav tm="100000">
                                          <p:val>
                                            <p:strVal val="#ppt_h"/>
                                          </p:val>
                                        </p:tav>
                                      </p:tavLst>
                                    </p:anim>
                                    <p:anim calcmode="lin" valueType="num">
                                      <p:cBhvr>
                                        <p:cTn id="49" dur="500" fill="hold"/>
                                        <p:tgtEl>
                                          <p:spTgt spid="28"/>
                                        </p:tgtEl>
                                        <p:attrNameLst>
                                          <p:attrName>style.rotation</p:attrName>
                                        </p:attrNameLst>
                                      </p:cBhvr>
                                      <p:tavLst>
                                        <p:tav tm="0">
                                          <p:val>
                                            <p:fltVal val="360"/>
                                          </p:val>
                                        </p:tav>
                                        <p:tav tm="100000">
                                          <p:val>
                                            <p:fltVal val="0"/>
                                          </p:val>
                                        </p:tav>
                                      </p:tavLst>
                                    </p:anim>
                                    <p:animEffect transition="in" filter="fade">
                                      <p:cBhvr>
                                        <p:cTn id="50" dur="500"/>
                                        <p:tgtEl>
                                          <p:spTgt spid="28"/>
                                        </p:tgtEl>
                                      </p:cBhvr>
                                    </p:animEffect>
                                  </p:childTnLst>
                                </p:cTn>
                              </p:par>
                            </p:childTnLst>
                          </p:cTn>
                        </p:par>
                        <p:par>
                          <p:cTn id="51" fill="hold">
                            <p:stCondLst>
                              <p:cond delay="500"/>
                            </p:stCondLst>
                            <p:childTnLst>
                              <p:par>
                                <p:cTn id="52" presetID="14" presetClass="entr" presetSubtype="10" fill="hold" grpId="0" nodeType="afterEffect">
                                  <p:stCondLst>
                                    <p:cond delay="0"/>
                                  </p:stCondLst>
                                  <p:childTnLst>
                                    <p:set>
                                      <p:cBhvr>
                                        <p:cTn id="53" dur="1" fill="hold">
                                          <p:stCondLst>
                                            <p:cond delay="0"/>
                                          </p:stCondLst>
                                        </p:cTn>
                                        <p:tgtEl>
                                          <p:spTgt spid="35"/>
                                        </p:tgtEl>
                                        <p:attrNameLst>
                                          <p:attrName>style.visibility</p:attrName>
                                        </p:attrNameLst>
                                      </p:cBhvr>
                                      <p:to>
                                        <p:strVal val="visible"/>
                                      </p:to>
                                    </p:set>
                                    <p:animEffect transition="in" filter="randombar(horizontal)">
                                      <p:cBhvr>
                                        <p:cTn id="54" dur="500"/>
                                        <p:tgtEl>
                                          <p:spTgt spid="35"/>
                                        </p:tgtEl>
                                      </p:cBhvr>
                                    </p:animEffect>
                                  </p:childTnLst>
                                </p:cTn>
                              </p:par>
                            </p:childTnLst>
                          </p:cTn>
                        </p:par>
                        <p:par>
                          <p:cTn id="55" fill="hold">
                            <p:stCondLst>
                              <p:cond delay="1000"/>
                            </p:stCondLst>
                            <p:childTnLst>
                              <p:par>
                                <p:cTn id="56" presetID="22" presetClass="entr" presetSubtype="8" fill="hold" nodeType="after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wipe(left)">
                                      <p:cBhvr>
                                        <p:cTn id="58" dur="500"/>
                                        <p:tgtEl>
                                          <p:spTgt spid="5"/>
                                        </p:tgtEl>
                                      </p:cBhvr>
                                    </p:animEffect>
                                  </p:childTnLst>
                                </p:cTn>
                              </p:par>
                            </p:childTnLst>
                          </p:cTn>
                        </p:par>
                        <p:par>
                          <p:cTn id="59" fill="hold">
                            <p:stCondLst>
                              <p:cond delay="1500"/>
                            </p:stCondLst>
                            <p:childTnLst>
                              <p:par>
                                <p:cTn id="60" presetID="22" presetClass="entr" presetSubtype="8" fill="hold" nodeType="after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wipe(left)">
                                      <p:cBhvr>
                                        <p:cTn id="62" dur="500"/>
                                        <p:tgtEl>
                                          <p:spTgt spid="13"/>
                                        </p:tgtEl>
                                      </p:cBhvr>
                                    </p:animEffect>
                                  </p:childTnLst>
                                </p:cTn>
                              </p:par>
                            </p:childTnLst>
                          </p:cTn>
                        </p:par>
                      </p:childTnLst>
                    </p:cTn>
                  </p:par>
                  <p:par>
                    <p:cTn id="63" fill="hold">
                      <p:stCondLst>
                        <p:cond delay="indefinite"/>
                      </p:stCondLst>
                      <p:childTnLst>
                        <p:par>
                          <p:cTn id="64" fill="hold">
                            <p:stCondLst>
                              <p:cond delay="0"/>
                            </p:stCondLst>
                            <p:childTnLst>
                              <p:par>
                                <p:cTn id="65" presetID="49" presetClass="entr" presetSubtype="0" decel="100000" fill="hold" grpId="0" nodeType="clickEffect">
                                  <p:stCondLst>
                                    <p:cond delay="0"/>
                                  </p:stCondLst>
                                  <p:childTnLst>
                                    <p:set>
                                      <p:cBhvr>
                                        <p:cTn id="66" dur="1" fill="hold">
                                          <p:stCondLst>
                                            <p:cond delay="0"/>
                                          </p:stCondLst>
                                        </p:cTn>
                                        <p:tgtEl>
                                          <p:spTgt spid="30"/>
                                        </p:tgtEl>
                                        <p:attrNameLst>
                                          <p:attrName>style.visibility</p:attrName>
                                        </p:attrNameLst>
                                      </p:cBhvr>
                                      <p:to>
                                        <p:strVal val="visible"/>
                                      </p:to>
                                    </p:set>
                                    <p:anim calcmode="lin" valueType="num">
                                      <p:cBhvr>
                                        <p:cTn id="67" dur="500" fill="hold"/>
                                        <p:tgtEl>
                                          <p:spTgt spid="30"/>
                                        </p:tgtEl>
                                        <p:attrNameLst>
                                          <p:attrName>ppt_w</p:attrName>
                                        </p:attrNameLst>
                                      </p:cBhvr>
                                      <p:tavLst>
                                        <p:tav tm="0">
                                          <p:val>
                                            <p:fltVal val="0"/>
                                          </p:val>
                                        </p:tav>
                                        <p:tav tm="100000">
                                          <p:val>
                                            <p:strVal val="#ppt_w"/>
                                          </p:val>
                                        </p:tav>
                                      </p:tavLst>
                                    </p:anim>
                                    <p:anim calcmode="lin" valueType="num">
                                      <p:cBhvr>
                                        <p:cTn id="68" dur="500" fill="hold"/>
                                        <p:tgtEl>
                                          <p:spTgt spid="30"/>
                                        </p:tgtEl>
                                        <p:attrNameLst>
                                          <p:attrName>ppt_h</p:attrName>
                                        </p:attrNameLst>
                                      </p:cBhvr>
                                      <p:tavLst>
                                        <p:tav tm="0">
                                          <p:val>
                                            <p:fltVal val="0"/>
                                          </p:val>
                                        </p:tav>
                                        <p:tav tm="100000">
                                          <p:val>
                                            <p:strVal val="#ppt_h"/>
                                          </p:val>
                                        </p:tav>
                                      </p:tavLst>
                                    </p:anim>
                                    <p:anim calcmode="lin" valueType="num">
                                      <p:cBhvr>
                                        <p:cTn id="69" dur="500" fill="hold"/>
                                        <p:tgtEl>
                                          <p:spTgt spid="30"/>
                                        </p:tgtEl>
                                        <p:attrNameLst>
                                          <p:attrName>style.rotation</p:attrName>
                                        </p:attrNameLst>
                                      </p:cBhvr>
                                      <p:tavLst>
                                        <p:tav tm="0">
                                          <p:val>
                                            <p:fltVal val="360"/>
                                          </p:val>
                                        </p:tav>
                                        <p:tav tm="100000">
                                          <p:val>
                                            <p:fltVal val="0"/>
                                          </p:val>
                                        </p:tav>
                                      </p:tavLst>
                                    </p:anim>
                                    <p:animEffect transition="in" filter="fade">
                                      <p:cBhvr>
                                        <p:cTn id="70" dur="500"/>
                                        <p:tgtEl>
                                          <p:spTgt spid="30"/>
                                        </p:tgtEl>
                                      </p:cBhvr>
                                    </p:animEffect>
                                  </p:childTnLst>
                                </p:cTn>
                              </p:par>
                            </p:childTnLst>
                          </p:cTn>
                        </p:par>
                        <p:par>
                          <p:cTn id="71" fill="hold">
                            <p:stCondLst>
                              <p:cond delay="500"/>
                            </p:stCondLst>
                            <p:childTnLst>
                              <p:par>
                                <p:cTn id="72" presetID="14" presetClass="entr" presetSubtype="10" fill="hold" grpId="0" nodeType="afterEffect">
                                  <p:stCondLst>
                                    <p:cond delay="0"/>
                                  </p:stCondLst>
                                  <p:childTnLst>
                                    <p:set>
                                      <p:cBhvr>
                                        <p:cTn id="73" dur="1" fill="hold">
                                          <p:stCondLst>
                                            <p:cond delay="0"/>
                                          </p:stCondLst>
                                        </p:cTn>
                                        <p:tgtEl>
                                          <p:spTgt spid="36"/>
                                        </p:tgtEl>
                                        <p:attrNameLst>
                                          <p:attrName>style.visibility</p:attrName>
                                        </p:attrNameLst>
                                      </p:cBhvr>
                                      <p:to>
                                        <p:strVal val="visible"/>
                                      </p:to>
                                    </p:set>
                                    <p:animEffect transition="in" filter="randombar(horizontal)">
                                      <p:cBhvr>
                                        <p:cTn id="74" dur="500"/>
                                        <p:tgtEl>
                                          <p:spTgt spid="36"/>
                                        </p:tgtEl>
                                      </p:cBhvr>
                                    </p:animEffect>
                                  </p:childTnLst>
                                </p:cTn>
                              </p:par>
                            </p:childTnLst>
                          </p:cTn>
                        </p:par>
                        <p:par>
                          <p:cTn id="75" fill="hold">
                            <p:stCondLst>
                              <p:cond delay="1000"/>
                            </p:stCondLst>
                            <p:childTnLst>
                              <p:par>
                                <p:cTn id="76" presetID="22" presetClass="entr" presetSubtype="8" fill="hold" nodeType="afterEffect">
                                  <p:stCondLst>
                                    <p:cond delay="0"/>
                                  </p:stCondLst>
                                  <p:childTnLst>
                                    <p:set>
                                      <p:cBhvr>
                                        <p:cTn id="77" dur="1" fill="hold">
                                          <p:stCondLst>
                                            <p:cond delay="0"/>
                                          </p:stCondLst>
                                        </p:cTn>
                                        <p:tgtEl>
                                          <p:spTgt spid="16"/>
                                        </p:tgtEl>
                                        <p:attrNameLst>
                                          <p:attrName>style.visibility</p:attrName>
                                        </p:attrNameLst>
                                      </p:cBhvr>
                                      <p:to>
                                        <p:strVal val="visible"/>
                                      </p:to>
                                    </p:set>
                                    <p:animEffect transition="in" filter="wipe(left)">
                                      <p:cBhvr>
                                        <p:cTn id="78" dur="500"/>
                                        <p:tgtEl>
                                          <p:spTgt spid="16"/>
                                        </p:tgtEl>
                                      </p:cBhvr>
                                    </p:animEffect>
                                  </p:childTnLst>
                                </p:cTn>
                              </p:par>
                            </p:childTnLst>
                          </p:cTn>
                        </p:par>
                        <p:par>
                          <p:cTn id="79" fill="hold">
                            <p:stCondLst>
                              <p:cond delay="1500"/>
                            </p:stCondLst>
                            <p:childTnLst>
                              <p:par>
                                <p:cTn id="80" presetID="22" presetClass="entr" presetSubtype="8" fill="hold" nodeType="afterEffect">
                                  <p:stCondLst>
                                    <p:cond delay="0"/>
                                  </p:stCondLst>
                                  <p:childTnLst>
                                    <p:set>
                                      <p:cBhvr>
                                        <p:cTn id="81" dur="1" fill="hold">
                                          <p:stCondLst>
                                            <p:cond delay="0"/>
                                          </p:stCondLst>
                                        </p:cTn>
                                        <p:tgtEl>
                                          <p:spTgt spid="6"/>
                                        </p:tgtEl>
                                        <p:attrNameLst>
                                          <p:attrName>style.visibility</p:attrName>
                                        </p:attrNameLst>
                                      </p:cBhvr>
                                      <p:to>
                                        <p:strVal val="visible"/>
                                      </p:to>
                                    </p:set>
                                    <p:animEffect transition="in" filter="wipe(left)">
                                      <p:cBhvr>
                                        <p:cTn id="8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6" grpId="0"/>
      <p:bldP spid="28" grpId="0"/>
      <p:bldP spid="30" grpId="0"/>
      <p:bldP spid="33" grpId="0"/>
      <p:bldP spid="34" grpId="0"/>
      <p:bldP spid="35" grpId="0"/>
      <p:bldP spid="3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Group 40"/>
          <p:cNvGrpSpPr/>
          <p:nvPr/>
        </p:nvGrpSpPr>
        <p:grpSpPr>
          <a:xfrm>
            <a:off x="584585" y="1708140"/>
            <a:ext cx="2935279" cy="1761635"/>
            <a:chOff x="1441450" y="1398043"/>
            <a:chExt cx="2019300" cy="1211904"/>
          </a:xfrm>
        </p:grpSpPr>
        <p:sp>
          <p:nvSpPr>
            <p:cNvPr id="56" name="Text Placeholder 2"/>
            <p:cNvSpPr txBox="1"/>
            <p:nvPr/>
          </p:nvSpPr>
          <p:spPr>
            <a:xfrm>
              <a:off x="1441450" y="1398043"/>
              <a:ext cx="2019300" cy="285799"/>
            </a:xfrm>
            <a:prstGeom prst="rect">
              <a:avLst/>
            </a:prstGeom>
          </p:spPr>
          <p:txBody>
            <a:bodyPr vert="horz"/>
            <a:lstStyle>
              <a:lvl1pPr marL="0" indent="0" algn="l" defTabSz="457200" rtl="0" eaLnBrk="1" latinLnBrk="0" hangingPunct="1">
                <a:spcBef>
                  <a:spcPct val="20000"/>
                </a:spcBef>
                <a:buFont typeface="Arial" panose="020B0604020202020204"/>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a:lnSpc>
                  <a:spcPct val="140000"/>
                </a:lnSpc>
              </a:pPr>
              <a:r>
                <a:rPr lang="zh-CN" altLang="en-US" sz="2530" b="1" dirty="0">
                  <a:latin typeface="+mn-lt"/>
                  <a:cs typeface="+mn-ea"/>
                  <a:sym typeface="+mn-lt"/>
                </a:rPr>
                <a:t>添加文字</a:t>
              </a:r>
              <a:endParaRPr lang="en-US" altLang="zh-CN" sz="2530" b="1" dirty="0">
                <a:latin typeface="+mn-lt"/>
                <a:cs typeface="+mn-ea"/>
                <a:sym typeface="+mn-lt"/>
              </a:endParaRPr>
            </a:p>
          </p:txBody>
        </p:sp>
        <p:sp>
          <p:nvSpPr>
            <p:cNvPr id="57" name="Text Placeholder 8"/>
            <p:cNvSpPr txBox="1"/>
            <p:nvPr/>
          </p:nvSpPr>
          <p:spPr>
            <a:xfrm>
              <a:off x="1441450" y="1775301"/>
              <a:ext cx="2019300" cy="834646"/>
            </a:xfrm>
            <a:prstGeom prst="rect">
              <a:avLst/>
            </a:prstGeom>
          </p:spPr>
          <p:txBody>
            <a:bodyPr vert="horz"/>
            <a:lstStyle>
              <a:lvl1pPr marL="0" indent="0" algn="l" defTabSz="457200" rtl="0" eaLnBrk="1" latinLnBrk="0" hangingPunct="1">
                <a:lnSpc>
                  <a:spcPct val="120000"/>
                </a:lnSpc>
                <a:spcBef>
                  <a:spcPct val="20000"/>
                </a:spcBef>
                <a:buFont typeface="Arial" panose="020B0604020202020204"/>
                <a:buNone/>
                <a:defRPr sz="800" kern="1200" baseline="0">
                  <a:solidFill>
                    <a:schemeClr val="bg1">
                      <a:lumMod val="50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a:lnSpc>
                  <a:spcPct val="100000"/>
                </a:lnSpc>
              </a:pPr>
              <a:r>
                <a:rPr lang="zh-CN" altLang="en-US" sz="1475" dirty="0">
                  <a:solidFill>
                    <a:schemeClr val="tx1">
                      <a:lumMod val="65000"/>
                      <a:lumOff val="35000"/>
                    </a:schemeClr>
                  </a:solidFill>
                  <a:latin typeface="+mn-lt"/>
                  <a:cs typeface="+mn-ea"/>
                  <a:sym typeface="+mn-lt"/>
                </a:rPr>
                <a:t>点击添加文字内容点击添加</a:t>
              </a:r>
              <a:endParaRPr lang="en-US" altLang="zh-CN" sz="1475" dirty="0">
                <a:solidFill>
                  <a:schemeClr val="tx1">
                    <a:lumMod val="65000"/>
                    <a:lumOff val="35000"/>
                  </a:schemeClr>
                </a:solidFill>
                <a:latin typeface="+mn-lt"/>
                <a:cs typeface="+mn-ea"/>
                <a:sym typeface="+mn-lt"/>
              </a:endParaRPr>
            </a:p>
          </p:txBody>
        </p:sp>
      </p:grpSp>
      <p:grpSp>
        <p:nvGrpSpPr>
          <p:cNvPr id="58" name="Group 43"/>
          <p:cNvGrpSpPr/>
          <p:nvPr/>
        </p:nvGrpSpPr>
        <p:grpSpPr>
          <a:xfrm>
            <a:off x="584582" y="4468351"/>
            <a:ext cx="2935280" cy="1868725"/>
            <a:chOff x="1441449" y="1375177"/>
            <a:chExt cx="2019301" cy="1285574"/>
          </a:xfrm>
        </p:grpSpPr>
        <p:sp>
          <p:nvSpPr>
            <p:cNvPr id="59" name="Text Placeholder 2"/>
            <p:cNvSpPr txBox="1"/>
            <p:nvPr/>
          </p:nvSpPr>
          <p:spPr>
            <a:xfrm>
              <a:off x="1441450" y="1375177"/>
              <a:ext cx="2019300" cy="285799"/>
            </a:xfrm>
            <a:prstGeom prst="rect">
              <a:avLst/>
            </a:prstGeom>
          </p:spPr>
          <p:txBody>
            <a:bodyPr vert="horz"/>
            <a:lstStyle>
              <a:defPPr>
                <a:defRPr lang="zh-CN"/>
              </a:defPPr>
              <a:lvl1pPr indent="0" defTabSz="457200">
                <a:lnSpc>
                  <a:spcPct val="140000"/>
                </a:lnSpc>
                <a:spcBef>
                  <a:spcPct val="20000"/>
                </a:spcBef>
                <a:buFont typeface="Arial" panose="020B0604020202020204"/>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sz="2530" b="1" dirty="0">
                  <a:solidFill>
                    <a:schemeClr val="tx1">
                      <a:lumMod val="65000"/>
                      <a:lumOff val="35000"/>
                    </a:schemeClr>
                  </a:solidFill>
                  <a:latin typeface="+mn-lt"/>
                  <a:ea typeface="+mn-ea"/>
                  <a:cs typeface="+mn-ea"/>
                  <a:sym typeface="+mn-lt"/>
                </a:rPr>
                <a:t>添加文字</a:t>
              </a:r>
              <a:endParaRPr lang="en-US" altLang="zh-CN" sz="2530" b="1" dirty="0">
                <a:solidFill>
                  <a:schemeClr val="tx1">
                    <a:lumMod val="65000"/>
                    <a:lumOff val="35000"/>
                  </a:schemeClr>
                </a:solidFill>
                <a:latin typeface="+mn-lt"/>
                <a:ea typeface="+mn-ea"/>
                <a:cs typeface="+mn-ea"/>
                <a:sym typeface="+mn-lt"/>
              </a:endParaRPr>
            </a:p>
          </p:txBody>
        </p:sp>
        <p:sp>
          <p:nvSpPr>
            <p:cNvPr id="60" name="Text Placeholder 8"/>
            <p:cNvSpPr txBox="1"/>
            <p:nvPr/>
          </p:nvSpPr>
          <p:spPr>
            <a:xfrm>
              <a:off x="1441449" y="1743554"/>
              <a:ext cx="2019300" cy="917197"/>
            </a:xfrm>
            <a:prstGeom prst="rect">
              <a:avLst/>
            </a:prstGeom>
          </p:spPr>
          <p:txBody>
            <a:bodyPr vert="horz"/>
            <a:lstStyle>
              <a:defPPr>
                <a:defRPr lang="zh-CN"/>
              </a:defPPr>
              <a:lvl1pPr indent="0" defTabSz="457200">
                <a:lnSpc>
                  <a:spcPct val="100000"/>
                </a:lnSpc>
                <a:spcBef>
                  <a:spcPct val="20000"/>
                </a:spcBef>
                <a:buFont typeface="Arial" panose="020B0604020202020204"/>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sz="1475" dirty="0">
                  <a:solidFill>
                    <a:schemeClr val="tx1">
                      <a:lumMod val="65000"/>
                      <a:lumOff val="35000"/>
                    </a:schemeClr>
                  </a:solidFill>
                  <a:latin typeface="+mn-lt"/>
                  <a:ea typeface="+mn-ea"/>
                  <a:cs typeface="+mn-ea"/>
                  <a:sym typeface="+mn-lt"/>
                </a:rPr>
                <a:t>点击添加文字内容点击添加</a:t>
              </a:r>
              <a:endParaRPr lang="en-US" altLang="zh-CN" sz="1475" dirty="0">
                <a:solidFill>
                  <a:schemeClr val="tx1">
                    <a:lumMod val="65000"/>
                    <a:lumOff val="35000"/>
                  </a:schemeClr>
                </a:solidFill>
                <a:latin typeface="+mn-lt"/>
                <a:ea typeface="+mn-ea"/>
                <a:cs typeface="+mn-ea"/>
                <a:sym typeface="+mn-lt"/>
              </a:endParaRPr>
            </a:p>
          </p:txBody>
        </p:sp>
      </p:grpSp>
      <p:grpSp>
        <p:nvGrpSpPr>
          <p:cNvPr id="61" name="Group 46"/>
          <p:cNvGrpSpPr/>
          <p:nvPr/>
        </p:nvGrpSpPr>
        <p:grpSpPr>
          <a:xfrm>
            <a:off x="9257412" y="1708141"/>
            <a:ext cx="2935279" cy="1850258"/>
            <a:chOff x="1342364" y="1398043"/>
            <a:chExt cx="2019300" cy="1272871"/>
          </a:xfrm>
        </p:grpSpPr>
        <p:sp>
          <p:nvSpPr>
            <p:cNvPr id="62" name="Text Placeholder 2"/>
            <p:cNvSpPr txBox="1"/>
            <p:nvPr/>
          </p:nvSpPr>
          <p:spPr>
            <a:xfrm>
              <a:off x="1342364" y="1398043"/>
              <a:ext cx="2019300" cy="285799"/>
            </a:xfrm>
            <a:prstGeom prst="rect">
              <a:avLst/>
            </a:prstGeom>
          </p:spPr>
          <p:txBody>
            <a:bodyPr vert="horz"/>
            <a:lstStyle>
              <a:defPPr>
                <a:defRPr lang="zh-CN"/>
              </a:defPPr>
              <a:lvl1pPr indent="0" defTabSz="457200">
                <a:lnSpc>
                  <a:spcPct val="140000"/>
                </a:lnSpc>
                <a:spcBef>
                  <a:spcPct val="20000"/>
                </a:spcBef>
                <a:buFont typeface="Arial" panose="020B0604020202020204"/>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sz="2530" b="1" dirty="0">
                  <a:solidFill>
                    <a:schemeClr val="tx1">
                      <a:lumMod val="65000"/>
                      <a:lumOff val="35000"/>
                    </a:schemeClr>
                  </a:solidFill>
                  <a:latin typeface="+mn-lt"/>
                  <a:ea typeface="+mn-ea"/>
                  <a:cs typeface="+mn-ea"/>
                  <a:sym typeface="+mn-lt"/>
                </a:rPr>
                <a:t>添加文字</a:t>
              </a:r>
              <a:endParaRPr lang="en-US" altLang="zh-CN" sz="2530" b="1" dirty="0">
                <a:solidFill>
                  <a:schemeClr val="tx1">
                    <a:lumMod val="65000"/>
                    <a:lumOff val="35000"/>
                  </a:schemeClr>
                </a:solidFill>
                <a:latin typeface="+mn-lt"/>
                <a:ea typeface="+mn-ea"/>
                <a:cs typeface="+mn-ea"/>
                <a:sym typeface="+mn-lt"/>
              </a:endParaRPr>
            </a:p>
          </p:txBody>
        </p:sp>
        <p:sp>
          <p:nvSpPr>
            <p:cNvPr id="63" name="Text Placeholder 8"/>
            <p:cNvSpPr txBox="1"/>
            <p:nvPr/>
          </p:nvSpPr>
          <p:spPr>
            <a:xfrm>
              <a:off x="1342364" y="1753717"/>
              <a:ext cx="2019300" cy="917197"/>
            </a:xfrm>
            <a:prstGeom prst="rect">
              <a:avLst/>
            </a:prstGeom>
          </p:spPr>
          <p:txBody>
            <a:bodyPr vert="horz"/>
            <a:lstStyle>
              <a:defPPr>
                <a:defRPr lang="zh-CN"/>
              </a:defPPr>
              <a:lvl1pPr indent="0" defTabSz="457200">
                <a:lnSpc>
                  <a:spcPct val="100000"/>
                </a:lnSpc>
                <a:spcBef>
                  <a:spcPct val="20000"/>
                </a:spcBef>
                <a:buFont typeface="Arial" panose="020B0604020202020204"/>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sz="1475" dirty="0">
                  <a:solidFill>
                    <a:schemeClr val="tx1">
                      <a:lumMod val="65000"/>
                      <a:lumOff val="35000"/>
                    </a:schemeClr>
                  </a:solidFill>
                  <a:latin typeface="+mn-lt"/>
                  <a:ea typeface="+mn-ea"/>
                  <a:cs typeface="+mn-ea"/>
                  <a:sym typeface="+mn-lt"/>
                </a:rPr>
                <a:t>点击添加文字内容点击添加</a:t>
              </a:r>
              <a:endParaRPr lang="en-US" altLang="zh-CN" sz="1475" dirty="0">
                <a:solidFill>
                  <a:schemeClr val="tx1">
                    <a:lumMod val="65000"/>
                    <a:lumOff val="35000"/>
                  </a:schemeClr>
                </a:solidFill>
                <a:latin typeface="+mn-lt"/>
                <a:ea typeface="+mn-ea"/>
                <a:cs typeface="+mn-ea"/>
                <a:sym typeface="+mn-lt"/>
              </a:endParaRPr>
            </a:p>
          </p:txBody>
        </p:sp>
      </p:grpSp>
      <p:grpSp>
        <p:nvGrpSpPr>
          <p:cNvPr id="64" name="Group 49"/>
          <p:cNvGrpSpPr/>
          <p:nvPr/>
        </p:nvGrpSpPr>
        <p:grpSpPr>
          <a:xfrm>
            <a:off x="9401453" y="4822896"/>
            <a:ext cx="2935279" cy="1829685"/>
            <a:chOff x="1441450" y="1619081"/>
            <a:chExt cx="2019300" cy="1258716"/>
          </a:xfrm>
        </p:grpSpPr>
        <p:sp>
          <p:nvSpPr>
            <p:cNvPr id="65" name="Text Placeholder 2"/>
            <p:cNvSpPr txBox="1"/>
            <p:nvPr/>
          </p:nvSpPr>
          <p:spPr>
            <a:xfrm>
              <a:off x="1441450" y="1619081"/>
              <a:ext cx="2019300" cy="285799"/>
            </a:xfrm>
            <a:prstGeom prst="rect">
              <a:avLst/>
            </a:prstGeom>
          </p:spPr>
          <p:txBody>
            <a:bodyPr vert="horz"/>
            <a:lstStyle>
              <a:defPPr>
                <a:defRPr lang="zh-CN"/>
              </a:defPPr>
              <a:lvl1pPr indent="0" defTabSz="457200">
                <a:lnSpc>
                  <a:spcPct val="140000"/>
                </a:lnSpc>
                <a:spcBef>
                  <a:spcPct val="20000"/>
                </a:spcBef>
                <a:buFont typeface="Arial" panose="020B0604020202020204"/>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sz="2530" b="1" dirty="0">
                  <a:solidFill>
                    <a:schemeClr val="tx1">
                      <a:lumMod val="65000"/>
                      <a:lumOff val="35000"/>
                    </a:schemeClr>
                  </a:solidFill>
                  <a:latin typeface="+mn-lt"/>
                  <a:ea typeface="+mn-ea"/>
                  <a:cs typeface="+mn-ea"/>
                  <a:sym typeface="+mn-lt"/>
                </a:rPr>
                <a:t>添加文字</a:t>
              </a:r>
              <a:endParaRPr lang="en-US" altLang="zh-CN" sz="2530" b="1" dirty="0">
                <a:solidFill>
                  <a:schemeClr val="tx1">
                    <a:lumMod val="65000"/>
                    <a:lumOff val="35000"/>
                  </a:schemeClr>
                </a:solidFill>
                <a:latin typeface="+mn-lt"/>
                <a:ea typeface="+mn-ea"/>
                <a:cs typeface="+mn-ea"/>
                <a:sym typeface="+mn-lt"/>
              </a:endParaRPr>
            </a:p>
          </p:txBody>
        </p:sp>
        <p:sp>
          <p:nvSpPr>
            <p:cNvPr id="66" name="Text Placeholder 8"/>
            <p:cNvSpPr txBox="1"/>
            <p:nvPr/>
          </p:nvSpPr>
          <p:spPr>
            <a:xfrm>
              <a:off x="1441450" y="1960600"/>
              <a:ext cx="2019300" cy="917197"/>
            </a:xfrm>
            <a:prstGeom prst="rect">
              <a:avLst/>
            </a:prstGeom>
          </p:spPr>
          <p:txBody>
            <a:bodyPr vert="horz"/>
            <a:lstStyle>
              <a:defPPr>
                <a:defRPr lang="zh-CN"/>
              </a:defPPr>
              <a:lvl1pPr indent="0" defTabSz="457200">
                <a:lnSpc>
                  <a:spcPct val="100000"/>
                </a:lnSpc>
                <a:spcBef>
                  <a:spcPct val="20000"/>
                </a:spcBef>
                <a:buFont typeface="Arial" panose="020B0604020202020204"/>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cs typeface="Roboto condensed"/>
                </a:defRPr>
              </a:lvl1pPr>
              <a:lvl2pPr marL="742950" indent="-285750" defTabSz="457200">
                <a:spcBef>
                  <a:spcPct val="20000"/>
                </a:spcBef>
                <a:buFont typeface="Arial" panose="020B0604020202020204"/>
                <a:buChar char="–"/>
                <a:defRPr sz="2800"/>
              </a:lvl2pPr>
              <a:lvl3pPr marL="1143000" indent="-228600" defTabSz="457200">
                <a:spcBef>
                  <a:spcPct val="20000"/>
                </a:spcBef>
                <a:buFont typeface="Arial" panose="020B0604020202020204"/>
                <a:buChar char="•"/>
                <a:defRPr sz="2400"/>
              </a:lvl3pPr>
              <a:lvl4pPr marL="1600200" indent="-228600" defTabSz="457200">
                <a:spcBef>
                  <a:spcPct val="20000"/>
                </a:spcBef>
                <a:buFont typeface="Arial" panose="020B0604020202020204"/>
                <a:buChar char="–"/>
                <a:defRPr sz="2000"/>
              </a:lvl4pPr>
              <a:lvl5pPr marL="2057400" indent="-228600" defTabSz="457200">
                <a:spcBef>
                  <a:spcPct val="20000"/>
                </a:spcBef>
                <a:buFont typeface="Arial" panose="020B0604020202020204"/>
                <a:buChar char="»"/>
                <a:defRPr sz="2000"/>
              </a:lvl5pPr>
              <a:lvl6pPr marL="2514600" indent="-228600" defTabSz="457200">
                <a:spcBef>
                  <a:spcPct val="20000"/>
                </a:spcBef>
                <a:buFont typeface="Arial" panose="020B0604020202020204"/>
                <a:buChar char="•"/>
                <a:defRPr sz="2000"/>
              </a:lvl6pPr>
              <a:lvl7pPr marL="2971800" indent="-228600" defTabSz="457200">
                <a:spcBef>
                  <a:spcPct val="20000"/>
                </a:spcBef>
                <a:buFont typeface="Arial" panose="020B0604020202020204"/>
                <a:buChar char="•"/>
                <a:defRPr sz="2000"/>
              </a:lvl7pPr>
              <a:lvl8pPr marL="3429000" indent="-228600" defTabSz="457200">
                <a:spcBef>
                  <a:spcPct val="20000"/>
                </a:spcBef>
                <a:buFont typeface="Arial" panose="020B0604020202020204"/>
                <a:buChar char="•"/>
                <a:defRPr sz="2000"/>
              </a:lvl8pPr>
              <a:lvl9pPr marL="3886200" indent="-228600" defTabSz="457200">
                <a:spcBef>
                  <a:spcPct val="20000"/>
                </a:spcBef>
                <a:buFont typeface="Arial" panose="020B0604020202020204"/>
                <a:buChar char="•"/>
                <a:defRPr sz="2000"/>
              </a:lvl9pPr>
            </a:lstStyle>
            <a:p>
              <a:r>
                <a:rPr lang="zh-CN" altLang="en-US" sz="1475" dirty="0">
                  <a:solidFill>
                    <a:schemeClr val="tx1">
                      <a:lumMod val="65000"/>
                      <a:lumOff val="35000"/>
                    </a:schemeClr>
                  </a:solidFill>
                  <a:latin typeface="+mn-lt"/>
                  <a:ea typeface="+mn-ea"/>
                  <a:cs typeface="+mn-ea"/>
                  <a:sym typeface="+mn-lt"/>
                </a:rPr>
                <a:t>点击添加文字内容点击添加</a:t>
              </a:r>
              <a:endParaRPr lang="en-US" altLang="zh-CN" sz="1475" dirty="0">
                <a:solidFill>
                  <a:schemeClr val="tx1">
                    <a:lumMod val="65000"/>
                    <a:lumOff val="35000"/>
                  </a:schemeClr>
                </a:solidFill>
                <a:latin typeface="+mn-lt"/>
                <a:ea typeface="+mn-ea"/>
                <a:cs typeface="+mn-ea"/>
                <a:sym typeface="+mn-lt"/>
              </a:endParaRPr>
            </a:p>
          </p:txBody>
        </p:sp>
      </p:grpSp>
      <p:cxnSp>
        <p:nvCxnSpPr>
          <p:cNvPr id="67" name="直接连接符 66"/>
          <p:cNvCxnSpPr>
            <a:stCxn id="20" idx="0"/>
          </p:cNvCxnSpPr>
          <p:nvPr/>
        </p:nvCxnSpPr>
        <p:spPr>
          <a:xfrm flipV="1">
            <a:off x="3915939" y="2431851"/>
            <a:ext cx="0" cy="578204"/>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3519865" y="2431851"/>
            <a:ext cx="396075" cy="0"/>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stCxn id="47" idx="0"/>
          </p:cNvCxnSpPr>
          <p:nvPr/>
        </p:nvCxnSpPr>
        <p:spPr>
          <a:xfrm flipV="1">
            <a:off x="5577417" y="2431851"/>
            <a:ext cx="0" cy="578204"/>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5577418" y="2431851"/>
            <a:ext cx="3575571" cy="0"/>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53" idx="4"/>
          </p:cNvCxnSpPr>
          <p:nvPr/>
        </p:nvCxnSpPr>
        <p:spPr>
          <a:xfrm>
            <a:off x="7238897" y="5003830"/>
            <a:ext cx="6923" cy="666621"/>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3519863" y="5670454"/>
            <a:ext cx="3725957" cy="0"/>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a:stCxn id="42" idx="4"/>
          </p:cNvCxnSpPr>
          <p:nvPr/>
        </p:nvCxnSpPr>
        <p:spPr>
          <a:xfrm>
            <a:off x="8981460" y="5003830"/>
            <a:ext cx="0" cy="982127"/>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a:endCxn id="66" idx="1"/>
          </p:cNvCxnSpPr>
          <p:nvPr/>
        </p:nvCxnSpPr>
        <p:spPr>
          <a:xfrm>
            <a:off x="8981460" y="5985942"/>
            <a:ext cx="419992" cy="15"/>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2919052" y="3010055"/>
            <a:ext cx="1993774" cy="1993774"/>
            <a:chOff x="2714799" y="2648622"/>
            <a:chExt cx="1891378" cy="1891378"/>
          </a:xfrm>
          <a:solidFill>
            <a:srgbClr val="0070C0"/>
          </a:solidFill>
          <a:effectLst>
            <a:outerShdw blurRad="419100" dist="419100" dir="5400000" algn="ctr" rotWithShape="0">
              <a:srgbClr val="000000">
                <a:alpha val="43137"/>
              </a:srgbClr>
            </a:outerShdw>
          </a:effectLst>
        </p:grpSpPr>
        <p:sp>
          <p:nvSpPr>
            <p:cNvPr id="20" name="Oval 8"/>
            <p:cNvSpPr/>
            <p:nvPr/>
          </p:nvSpPr>
          <p:spPr>
            <a:xfrm>
              <a:off x="2714799" y="2648622"/>
              <a:ext cx="1891378" cy="1891378"/>
            </a:xfrm>
            <a:prstGeom prst="ellipse">
              <a:avLst/>
            </a:prstGeom>
            <a:grp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390" tIns="48195" rIns="96390" bIns="48195" numCol="1" spcCol="0" rtlCol="0" fromWordArt="0" anchor="ctr" anchorCtr="0" forceAA="0" compatLnSpc="1">
              <a:noAutofit/>
            </a:bodyPr>
            <a:lstStyle/>
            <a:p>
              <a:pPr algn="ctr"/>
              <a:endParaRPr lang="en-US" dirty="0">
                <a:solidFill>
                  <a:schemeClr val="lt1"/>
                </a:solidFill>
                <a:cs typeface="+mn-ea"/>
                <a:sym typeface="+mn-lt"/>
              </a:endParaRPr>
            </a:p>
          </p:txBody>
        </p:sp>
        <p:sp>
          <p:nvSpPr>
            <p:cNvPr id="75" name="Text Placeholder 2"/>
            <p:cNvSpPr txBox="1"/>
            <p:nvPr/>
          </p:nvSpPr>
          <p:spPr>
            <a:xfrm>
              <a:off x="3146847" y="3357786"/>
              <a:ext cx="1224135" cy="567411"/>
            </a:xfrm>
            <a:prstGeom prst="rect">
              <a:avLst/>
            </a:prstGeom>
            <a:grpFill/>
            <a:ln w="66675">
              <a:noFill/>
            </a:ln>
          </p:spPr>
          <p:txBody>
            <a:bodyPr vert="horz"/>
            <a:lstStyle>
              <a:lvl1pPr marL="0" indent="0" algn="l" defTabSz="457200" rtl="0" eaLnBrk="1" latinLnBrk="0" hangingPunct="1">
                <a:spcBef>
                  <a:spcPct val="20000"/>
                </a:spcBef>
                <a:buFont typeface="Arial" panose="020B0604020202020204"/>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r>
                <a:rPr lang="zh-CN" altLang="en-US" sz="2530" b="1" dirty="0">
                  <a:solidFill>
                    <a:schemeClr val="bg1"/>
                  </a:solidFill>
                  <a:latin typeface="+mn-lt"/>
                  <a:cs typeface="+mn-ea"/>
                  <a:sym typeface="+mn-lt"/>
                </a:rPr>
                <a:t>项目一</a:t>
              </a:r>
              <a:endParaRPr lang="en-US" altLang="zh-CN" sz="2530" b="1" dirty="0">
                <a:solidFill>
                  <a:schemeClr val="bg1"/>
                </a:solidFill>
                <a:latin typeface="+mn-lt"/>
                <a:cs typeface="+mn-ea"/>
                <a:sym typeface="+mn-lt"/>
              </a:endParaRPr>
            </a:p>
          </p:txBody>
        </p:sp>
      </p:grpSp>
      <p:grpSp>
        <p:nvGrpSpPr>
          <p:cNvPr id="79" name="组合 78"/>
          <p:cNvGrpSpPr/>
          <p:nvPr/>
        </p:nvGrpSpPr>
        <p:grpSpPr>
          <a:xfrm>
            <a:off x="4580530" y="3010055"/>
            <a:ext cx="1993774" cy="1993774"/>
            <a:chOff x="4290947" y="2648622"/>
            <a:chExt cx="1891378" cy="1891378"/>
          </a:xfrm>
          <a:solidFill>
            <a:schemeClr val="tx1">
              <a:lumMod val="50000"/>
              <a:lumOff val="50000"/>
            </a:schemeClr>
          </a:solidFill>
          <a:effectLst>
            <a:outerShdw blurRad="419100" dist="419100" dir="5400000" algn="ctr" rotWithShape="0">
              <a:srgbClr val="000000">
                <a:alpha val="43137"/>
              </a:srgbClr>
            </a:outerShdw>
          </a:effectLst>
        </p:grpSpPr>
        <p:sp>
          <p:nvSpPr>
            <p:cNvPr id="47" name="Oval 9"/>
            <p:cNvSpPr/>
            <p:nvPr/>
          </p:nvSpPr>
          <p:spPr>
            <a:xfrm>
              <a:off x="4290947" y="2648622"/>
              <a:ext cx="1891378" cy="1891378"/>
            </a:xfrm>
            <a:prstGeom prst="ellipse">
              <a:avLst/>
            </a:prstGeom>
            <a:grp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390" tIns="48195" rIns="96390" bIns="48195" numCol="1" spcCol="0" rtlCol="0" fromWordArt="0" anchor="ctr" anchorCtr="0" forceAA="0" compatLnSpc="1">
              <a:noAutofit/>
            </a:bodyPr>
            <a:lstStyle/>
            <a:p>
              <a:pPr algn="ctr"/>
              <a:endParaRPr lang="en-US" dirty="0">
                <a:solidFill>
                  <a:schemeClr val="lt1"/>
                </a:solidFill>
                <a:cs typeface="+mn-ea"/>
                <a:sym typeface="+mn-lt"/>
              </a:endParaRPr>
            </a:p>
          </p:txBody>
        </p:sp>
        <p:sp>
          <p:nvSpPr>
            <p:cNvPr id="76" name="Text Placeholder 2"/>
            <p:cNvSpPr txBox="1"/>
            <p:nvPr/>
          </p:nvSpPr>
          <p:spPr>
            <a:xfrm>
              <a:off x="4739406" y="3357786"/>
              <a:ext cx="1224135" cy="567411"/>
            </a:xfrm>
            <a:prstGeom prst="rect">
              <a:avLst/>
            </a:prstGeom>
            <a:grpFill/>
            <a:ln w="66675">
              <a:noFill/>
            </a:ln>
          </p:spPr>
          <p:txBody>
            <a:bodyPr vert="horz"/>
            <a:lstStyle>
              <a:lvl1pPr marL="0" indent="0" algn="l" defTabSz="457200" rtl="0" eaLnBrk="1" latinLnBrk="0" hangingPunct="1">
                <a:spcBef>
                  <a:spcPct val="20000"/>
                </a:spcBef>
                <a:buFont typeface="Arial" panose="020B0604020202020204"/>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r>
                <a:rPr lang="zh-CN" altLang="en-US" sz="2530" b="1" dirty="0">
                  <a:solidFill>
                    <a:schemeClr val="bg1"/>
                  </a:solidFill>
                  <a:latin typeface="+mn-lt"/>
                  <a:cs typeface="+mn-ea"/>
                  <a:sym typeface="+mn-lt"/>
                </a:rPr>
                <a:t>项目二</a:t>
              </a:r>
              <a:endParaRPr lang="en-US" altLang="zh-CN" sz="2530" b="1" dirty="0">
                <a:solidFill>
                  <a:schemeClr val="bg1"/>
                </a:solidFill>
                <a:latin typeface="+mn-lt"/>
                <a:cs typeface="+mn-ea"/>
                <a:sym typeface="+mn-lt"/>
              </a:endParaRPr>
            </a:p>
          </p:txBody>
        </p:sp>
      </p:grpSp>
      <p:grpSp>
        <p:nvGrpSpPr>
          <p:cNvPr id="80" name="组合 79"/>
          <p:cNvGrpSpPr/>
          <p:nvPr/>
        </p:nvGrpSpPr>
        <p:grpSpPr>
          <a:xfrm>
            <a:off x="6242009" y="3010055"/>
            <a:ext cx="1993774" cy="1993774"/>
            <a:chOff x="5867096" y="2648622"/>
            <a:chExt cx="1891378" cy="1891378"/>
          </a:xfrm>
          <a:solidFill>
            <a:srgbClr val="0070C0"/>
          </a:solidFill>
          <a:effectLst>
            <a:outerShdw blurRad="419100" dist="419100" dir="5400000" algn="ctr" rotWithShape="0">
              <a:srgbClr val="000000">
                <a:alpha val="43137"/>
              </a:srgbClr>
            </a:outerShdw>
          </a:effectLst>
        </p:grpSpPr>
        <p:sp>
          <p:nvSpPr>
            <p:cNvPr id="53" name="Oval 10"/>
            <p:cNvSpPr/>
            <p:nvPr/>
          </p:nvSpPr>
          <p:spPr>
            <a:xfrm>
              <a:off x="5867096" y="2648622"/>
              <a:ext cx="1891378" cy="1891378"/>
            </a:xfrm>
            <a:prstGeom prst="ellipse">
              <a:avLst/>
            </a:prstGeom>
            <a:grp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390" tIns="48195" rIns="96390" bIns="48195" numCol="1" spcCol="0" rtlCol="0" fromWordArt="0" anchor="ctr" anchorCtr="0" forceAA="0" compatLnSpc="1">
              <a:noAutofit/>
            </a:bodyPr>
            <a:lstStyle/>
            <a:p>
              <a:pPr algn="ctr"/>
              <a:endParaRPr lang="en-US" dirty="0">
                <a:solidFill>
                  <a:schemeClr val="lt1"/>
                </a:solidFill>
                <a:cs typeface="+mn-ea"/>
                <a:sym typeface="+mn-lt"/>
              </a:endParaRPr>
            </a:p>
          </p:txBody>
        </p:sp>
        <p:sp>
          <p:nvSpPr>
            <p:cNvPr id="77" name="Text Placeholder 2"/>
            <p:cNvSpPr txBox="1"/>
            <p:nvPr/>
          </p:nvSpPr>
          <p:spPr>
            <a:xfrm>
              <a:off x="6315199" y="3357786"/>
              <a:ext cx="1224135" cy="567411"/>
            </a:xfrm>
            <a:prstGeom prst="rect">
              <a:avLst/>
            </a:prstGeom>
            <a:grpFill/>
            <a:ln w="66675">
              <a:noFill/>
            </a:ln>
          </p:spPr>
          <p:txBody>
            <a:bodyPr vert="horz"/>
            <a:lstStyle>
              <a:lvl1pPr marL="0" indent="0" algn="l" defTabSz="457200" rtl="0" eaLnBrk="1" latinLnBrk="0" hangingPunct="1">
                <a:spcBef>
                  <a:spcPct val="20000"/>
                </a:spcBef>
                <a:buFont typeface="Arial" panose="020B0604020202020204"/>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r>
                <a:rPr lang="zh-CN" altLang="en-US" sz="2530" b="1" dirty="0">
                  <a:solidFill>
                    <a:schemeClr val="bg1"/>
                  </a:solidFill>
                  <a:latin typeface="+mn-lt"/>
                  <a:cs typeface="+mn-ea"/>
                  <a:sym typeface="+mn-lt"/>
                </a:rPr>
                <a:t>项目三</a:t>
              </a:r>
              <a:endParaRPr lang="en-US" altLang="zh-CN" sz="2530" b="1" dirty="0">
                <a:solidFill>
                  <a:schemeClr val="bg1"/>
                </a:solidFill>
                <a:latin typeface="+mn-lt"/>
                <a:cs typeface="+mn-ea"/>
                <a:sym typeface="+mn-lt"/>
              </a:endParaRPr>
            </a:p>
          </p:txBody>
        </p:sp>
      </p:grpSp>
      <p:grpSp>
        <p:nvGrpSpPr>
          <p:cNvPr id="81" name="组合 80"/>
          <p:cNvGrpSpPr/>
          <p:nvPr/>
        </p:nvGrpSpPr>
        <p:grpSpPr>
          <a:xfrm>
            <a:off x="7984573" y="3010055"/>
            <a:ext cx="1993774" cy="1993774"/>
            <a:chOff x="7520165" y="2648622"/>
            <a:chExt cx="1891378" cy="1891378"/>
          </a:xfrm>
          <a:solidFill>
            <a:schemeClr val="tx1">
              <a:lumMod val="50000"/>
              <a:lumOff val="50000"/>
            </a:schemeClr>
          </a:solidFill>
          <a:effectLst>
            <a:outerShdw blurRad="419100" dist="419100" dir="5400000" algn="ctr" rotWithShape="0">
              <a:srgbClr val="000000">
                <a:alpha val="43137"/>
              </a:srgbClr>
            </a:outerShdw>
          </a:effectLst>
        </p:grpSpPr>
        <p:sp>
          <p:nvSpPr>
            <p:cNvPr id="42" name="Oval 11"/>
            <p:cNvSpPr/>
            <p:nvPr/>
          </p:nvSpPr>
          <p:spPr>
            <a:xfrm>
              <a:off x="7520165" y="2648622"/>
              <a:ext cx="1891378" cy="1891378"/>
            </a:xfrm>
            <a:prstGeom prst="ellipse">
              <a:avLst/>
            </a:prstGeom>
            <a:grp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390" tIns="48195" rIns="96390" bIns="48195" numCol="1" spcCol="0" rtlCol="0" fromWordArt="0" anchor="ctr" anchorCtr="0" forceAA="0" compatLnSpc="1">
              <a:noAutofit/>
            </a:bodyPr>
            <a:lstStyle/>
            <a:p>
              <a:pPr algn="ctr"/>
              <a:endParaRPr lang="en-US" dirty="0">
                <a:solidFill>
                  <a:schemeClr val="lt1"/>
                </a:solidFill>
                <a:cs typeface="+mn-ea"/>
                <a:sym typeface="+mn-lt"/>
              </a:endParaRPr>
            </a:p>
          </p:txBody>
        </p:sp>
        <p:sp>
          <p:nvSpPr>
            <p:cNvPr id="78" name="Text Placeholder 2"/>
            <p:cNvSpPr txBox="1"/>
            <p:nvPr/>
          </p:nvSpPr>
          <p:spPr>
            <a:xfrm>
              <a:off x="7899375" y="3357786"/>
              <a:ext cx="1224135" cy="567411"/>
            </a:xfrm>
            <a:prstGeom prst="rect">
              <a:avLst/>
            </a:prstGeom>
            <a:grpFill/>
            <a:ln w="66675">
              <a:noFill/>
            </a:ln>
          </p:spPr>
          <p:txBody>
            <a:bodyPr vert="horz"/>
            <a:lstStyle>
              <a:lvl1pPr marL="0" indent="0" algn="l" defTabSz="457200" rtl="0" eaLnBrk="1" latinLnBrk="0" hangingPunct="1">
                <a:spcBef>
                  <a:spcPct val="20000"/>
                </a:spcBef>
                <a:buFont typeface="Arial" panose="020B0604020202020204"/>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r>
                <a:rPr lang="zh-CN" altLang="en-US" sz="2530" b="1" dirty="0">
                  <a:solidFill>
                    <a:schemeClr val="bg1"/>
                  </a:solidFill>
                  <a:latin typeface="+mn-lt"/>
                  <a:cs typeface="+mn-ea"/>
                  <a:sym typeface="+mn-lt"/>
                </a:rPr>
                <a:t>项目四</a:t>
              </a:r>
              <a:endParaRPr lang="en-US" altLang="zh-CN" sz="2530" b="1" dirty="0">
                <a:solidFill>
                  <a:schemeClr val="bg1"/>
                </a:solidFill>
                <a:latin typeface="+mn-lt"/>
                <a:cs typeface="+mn-ea"/>
                <a:sym typeface="+mn-lt"/>
              </a:endParaRPr>
            </a:p>
          </p:txBody>
        </p:sp>
      </p:grpSp>
      <p:sp>
        <p:nvSpPr>
          <p:cNvPr id="36" name="文本框 35"/>
          <p:cNvSpPr txBox="1"/>
          <p:nvPr/>
        </p:nvSpPr>
        <p:spPr>
          <a:xfrm>
            <a:off x="5876491" y="7716118"/>
            <a:ext cx="877163" cy="369332"/>
          </a:xfrm>
          <a:prstGeom prst="rect">
            <a:avLst/>
          </a:prstGeom>
          <a:noFill/>
        </p:spPr>
        <p:txBody>
          <a:bodyPr wrap="none" rtlCol="0">
            <a:spAutoFit/>
          </a:bodyPr>
          <a:lstStyle/>
          <a:p>
            <a:r>
              <a:rPr lang="zh-CN" altLang="en-US" dirty="0">
                <a:solidFill>
                  <a:srgbClr val="4A4A4A"/>
                </a:solidFill>
                <a:latin typeface="+mn-lt"/>
                <a:ea typeface="+mn-ea"/>
                <a:cs typeface="+mn-ea"/>
                <a:sym typeface="+mn-lt"/>
              </a:rPr>
              <a:t>延时符</a:t>
            </a:r>
            <a:endParaRPr lang="en-US" altLang="zh-CN" dirty="0">
              <a:solidFill>
                <a:srgbClr val="4A4A4A"/>
              </a:solidFill>
              <a:latin typeface="+mn-lt"/>
              <a:ea typeface="+mn-ea"/>
              <a:cs typeface="+mn-ea"/>
              <a:sym typeface="+mn-lt"/>
            </a:endParaRPr>
          </a:p>
        </p:txBody>
      </p:sp>
      <p:sp>
        <p:nvSpPr>
          <p:cNvPr id="4" name="文本占位符 3"/>
          <p:cNvSpPr>
            <a:spLocks noGrp="1"/>
          </p:cNvSpPr>
          <p:nvPr>
            <p:ph type="body" sz="quarter" idx="13"/>
          </p:nvPr>
        </p:nvSpPr>
        <p:spPr/>
        <p:txBody>
          <a:bodyPr/>
          <a:lstStyle/>
          <a:p>
            <a:r>
              <a:rPr lang="zh-CN" altLang="en-US" dirty="0">
                <a:cs typeface="+mn-ea"/>
                <a:sym typeface="+mn-lt"/>
              </a:rPr>
              <a:t>点击输入标题内容</a:t>
            </a:r>
          </a:p>
        </p:txBody>
      </p:sp>
      <p:sp>
        <p:nvSpPr>
          <p:cNvPr id="3" name="灯片编号占位符 2"/>
          <p:cNvSpPr>
            <a:spLocks noGrp="1"/>
          </p:cNvSpPr>
          <p:nvPr>
            <p:ph type="sldNum" sz="quarter" idx="4294967295"/>
          </p:nvPr>
        </p:nvSpPr>
        <p:spPr>
          <a:xfrm>
            <a:off x="12230100" y="266700"/>
            <a:ext cx="628650" cy="385763"/>
          </a:xfrm>
        </p:spPr>
        <p:txBody>
          <a:bodyPr/>
          <a:lstStyle/>
          <a:p>
            <a:fld id="{EB730883-2733-4EB0-9793-894FF9D50112}" type="slidenum">
              <a:rPr lang="zh-CN" altLang="en-US" smtClean="0">
                <a:latin typeface="+mn-lt"/>
                <a:ea typeface="+mn-ea"/>
                <a:cs typeface="+mn-ea"/>
                <a:sym typeface="+mn-lt"/>
              </a:rPr>
              <a:pPr/>
              <a:t>15</a:t>
            </a:fld>
            <a:endParaRPr lang="zh-CN" altLang="en-US">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wipe(down)">
                                      <p:cBhvr>
                                        <p:cTn id="11" dur="500"/>
                                        <p:tgtEl>
                                          <p:spTgt spid="67"/>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68"/>
                                        </p:tgtEl>
                                        <p:attrNameLst>
                                          <p:attrName>style.visibility</p:attrName>
                                        </p:attrNameLst>
                                      </p:cBhvr>
                                      <p:to>
                                        <p:strVal val="visible"/>
                                      </p:to>
                                    </p:set>
                                    <p:animEffect transition="in" filter="wipe(right)">
                                      <p:cBhvr>
                                        <p:cTn id="15" dur="500"/>
                                        <p:tgtEl>
                                          <p:spTgt spid="68"/>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55"/>
                                        </p:tgtEl>
                                        <p:attrNameLst>
                                          <p:attrName>style.visibility</p:attrName>
                                        </p:attrNameLst>
                                      </p:cBhvr>
                                      <p:to>
                                        <p:strVal val="visible"/>
                                      </p:to>
                                    </p:set>
                                    <p:animEffect transition="in" filter="wipe(left)">
                                      <p:cBhvr>
                                        <p:cTn id="19" dur="500"/>
                                        <p:tgtEl>
                                          <p:spTgt spid="5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fade">
                                      <p:cBhvr>
                                        <p:cTn id="23" dur="500"/>
                                        <p:tgtEl>
                                          <p:spTgt spid="79"/>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69"/>
                                        </p:tgtEl>
                                        <p:attrNameLst>
                                          <p:attrName>style.visibility</p:attrName>
                                        </p:attrNameLst>
                                      </p:cBhvr>
                                      <p:to>
                                        <p:strVal val="visible"/>
                                      </p:to>
                                    </p:set>
                                    <p:animEffect transition="in" filter="wipe(down)">
                                      <p:cBhvr>
                                        <p:cTn id="27" dur="500"/>
                                        <p:tgtEl>
                                          <p:spTgt spid="69"/>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70"/>
                                        </p:tgtEl>
                                        <p:attrNameLst>
                                          <p:attrName>style.visibility</p:attrName>
                                        </p:attrNameLst>
                                      </p:cBhvr>
                                      <p:to>
                                        <p:strVal val="visible"/>
                                      </p:to>
                                    </p:set>
                                    <p:animEffect transition="in" filter="wipe(left)">
                                      <p:cBhvr>
                                        <p:cTn id="31" dur="500"/>
                                        <p:tgtEl>
                                          <p:spTgt spid="70"/>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61"/>
                                        </p:tgtEl>
                                        <p:attrNameLst>
                                          <p:attrName>style.visibility</p:attrName>
                                        </p:attrNameLst>
                                      </p:cBhvr>
                                      <p:to>
                                        <p:strVal val="visible"/>
                                      </p:to>
                                    </p:set>
                                    <p:animEffect transition="in" filter="wipe(left)">
                                      <p:cBhvr>
                                        <p:cTn id="35" dur="500"/>
                                        <p:tgtEl>
                                          <p:spTgt spid="61"/>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80"/>
                                        </p:tgtEl>
                                        <p:attrNameLst>
                                          <p:attrName>style.visibility</p:attrName>
                                        </p:attrNameLst>
                                      </p:cBhvr>
                                      <p:to>
                                        <p:strVal val="visible"/>
                                      </p:to>
                                    </p:set>
                                    <p:animEffect transition="in" filter="fade">
                                      <p:cBhvr>
                                        <p:cTn id="39" dur="500"/>
                                        <p:tgtEl>
                                          <p:spTgt spid="80"/>
                                        </p:tgtEl>
                                      </p:cBhvr>
                                    </p:animEffect>
                                  </p:childTnLst>
                                </p:cTn>
                              </p:par>
                            </p:childTnLst>
                          </p:cTn>
                        </p:par>
                        <p:par>
                          <p:cTn id="40" fill="hold">
                            <p:stCondLst>
                              <p:cond delay="4500"/>
                            </p:stCondLst>
                            <p:childTnLst>
                              <p:par>
                                <p:cTn id="41" presetID="22" presetClass="entr" presetSubtype="1" fill="hold" nodeType="afterEffect">
                                  <p:stCondLst>
                                    <p:cond delay="0"/>
                                  </p:stCondLst>
                                  <p:childTnLst>
                                    <p:set>
                                      <p:cBhvr>
                                        <p:cTn id="42" dur="1" fill="hold">
                                          <p:stCondLst>
                                            <p:cond delay="0"/>
                                          </p:stCondLst>
                                        </p:cTn>
                                        <p:tgtEl>
                                          <p:spTgt spid="71"/>
                                        </p:tgtEl>
                                        <p:attrNameLst>
                                          <p:attrName>style.visibility</p:attrName>
                                        </p:attrNameLst>
                                      </p:cBhvr>
                                      <p:to>
                                        <p:strVal val="visible"/>
                                      </p:to>
                                    </p:set>
                                    <p:animEffect transition="in" filter="wipe(up)">
                                      <p:cBhvr>
                                        <p:cTn id="43" dur="500"/>
                                        <p:tgtEl>
                                          <p:spTgt spid="71"/>
                                        </p:tgtEl>
                                      </p:cBhvr>
                                    </p:animEffect>
                                  </p:childTnLst>
                                </p:cTn>
                              </p:par>
                            </p:childTnLst>
                          </p:cTn>
                        </p:par>
                        <p:par>
                          <p:cTn id="44" fill="hold">
                            <p:stCondLst>
                              <p:cond delay="5000"/>
                            </p:stCondLst>
                            <p:childTnLst>
                              <p:par>
                                <p:cTn id="45" presetID="22" presetClass="entr" presetSubtype="2" fill="hold" nodeType="afterEffect">
                                  <p:stCondLst>
                                    <p:cond delay="0"/>
                                  </p:stCondLst>
                                  <p:childTnLst>
                                    <p:set>
                                      <p:cBhvr>
                                        <p:cTn id="46" dur="1" fill="hold">
                                          <p:stCondLst>
                                            <p:cond delay="0"/>
                                          </p:stCondLst>
                                        </p:cTn>
                                        <p:tgtEl>
                                          <p:spTgt spid="72"/>
                                        </p:tgtEl>
                                        <p:attrNameLst>
                                          <p:attrName>style.visibility</p:attrName>
                                        </p:attrNameLst>
                                      </p:cBhvr>
                                      <p:to>
                                        <p:strVal val="visible"/>
                                      </p:to>
                                    </p:set>
                                    <p:animEffect transition="in" filter="wipe(right)">
                                      <p:cBhvr>
                                        <p:cTn id="47" dur="500"/>
                                        <p:tgtEl>
                                          <p:spTgt spid="72"/>
                                        </p:tgtEl>
                                      </p:cBhvr>
                                    </p:animEffect>
                                  </p:childTnLst>
                                </p:cTn>
                              </p:par>
                            </p:childTnLst>
                          </p:cTn>
                        </p:par>
                        <p:par>
                          <p:cTn id="48" fill="hold">
                            <p:stCondLst>
                              <p:cond delay="5500"/>
                            </p:stCondLst>
                            <p:childTnLst>
                              <p:par>
                                <p:cTn id="49" presetID="22" presetClass="entr" presetSubtype="8" fill="hold" nodeType="afterEffect">
                                  <p:stCondLst>
                                    <p:cond delay="0"/>
                                  </p:stCondLst>
                                  <p:childTnLst>
                                    <p:set>
                                      <p:cBhvr>
                                        <p:cTn id="50" dur="1" fill="hold">
                                          <p:stCondLst>
                                            <p:cond delay="0"/>
                                          </p:stCondLst>
                                        </p:cTn>
                                        <p:tgtEl>
                                          <p:spTgt spid="58"/>
                                        </p:tgtEl>
                                        <p:attrNameLst>
                                          <p:attrName>style.visibility</p:attrName>
                                        </p:attrNameLst>
                                      </p:cBhvr>
                                      <p:to>
                                        <p:strVal val="visible"/>
                                      </p:to>
                                    </p:set>
                                    <p:animEffect transition="in" filter="wipe(left)">
                                      <p:cBhvr>
                                        <p:cTn id="51" dur="500"/>
                                        <p:tgtEl>
                                          <p:spTgt spid="58"/>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81"/>
                                        </p:tgtEl>
                                        <p:attrNameLst>
                                          <p:attrName>style.visibility</p:attrName>
                                        </p:attrNameLst>
                                      </p:cBhvr>
                                      <p:to>
                                        <p:strVal val="visible"/>
                                      </p:to>
                                    </p:set>
                                    <p:animEffect transition="in" filter="fade">
                                      <p:cBhvr>
                                        <p:cTn id="55" dur="500"/>
                                        <p:tgtEl>
                                          <p:spTgt spid="81"/>
                                        </p:tgtEl>
                                      </p:cBhvr>
                                    </p:animEffect>
                                  </p:childTnLst>
                                </p:cTn>
                              </p:par>
                            </p:childTnLst>
                          </p:cTn>
                        </p:par>
                        <p:par>
                          <p:cTn id="56" fill="hold">
                            <p:stCondLst>
                              <p:cond delay="6500"/>
                            </p:stCondLst>
                            <p:childTnLst>
                              <p:par>
                                <p:cTn id="57" presetID="22" presetClass="entr" presetSubtype="1" fill="hold" nodeType="afterEffect">
                                  <p:stCondLst>
                                    <p:cond delay="0"/>
                                  </p:stCondLst>
                                  <p:childTnLst>
                                    <p:set>
                                      <p:cBhvr>
                                        <p:cTn id="58" dur="1" fill="hold">
                                          <p:stCondLst>
                                            <p:cond delay="0"/>
                                          </p:stCondLst>
                                        </p:cTn>
                                        <p:tgtEl>
                                          <p:spTgt spid="73"/>
                                        </p:tgtEl>
                                        <p:attrNameLst>
                                          <p:attrName>style.visibility</p:attrName>
                                        </p:attrNameLst>
                                      </p:cBhvr>
                                      <p:to>
                                        <p:strVal val="visible"/>
                                      </p:to>
                                    </p:set>
                                    <p:animEffect transition="in" filter="wipe(up)">
                                      <p:cBhvr>
                                        <p:cTn id="59" dur="500"/>
                                        <p:tgtEl>
                                          <p:spTgt spid="73"/>
                                        </p:tgtEl>
                                      </p:cBhvr>
                                    </p:animEffect>
                                  </p:childTnLst>
                                </p:cTn>
                              </p:par>
                            </p:childTnLst>
                          </p:cTn>
                        </p:par>
                        <p:par>
                          <p:cTn id="60" fill="hold">
                            <p:stCondLst>
                              <p:cond delay="7000"/>
                            </p:stCondLst>
                            <p:childTnLst>
                              <p:par>
                                <p:cTn id="61" presetID="22" presetClass="entr" presetSubtype="8" fill="hold" nodeType="afterEffect">
                                  <p:stCondLst>
                                    <p:cond delay="0"/>
                                  </p:stCondLst>
                                  <p:childTnLst>
                                    <p:set>
                                      <p:cBhvr>
                                        <p:cTn id="62" dur="1" fill="hold">
                                          <p:stCondLst>
                                            <p:cond delay="0"/>
                                          </p:stCondLst>
                                        </p:cTn>
                                        <p:tgtEl>
                                          <p:spTgt spid="74"/>
                                        </p:tgtEl>
                                        <p:attrNameLst>
                                          <p:attrName>style.visibility</p:attrName>
                                        </p:attrNameLst>
                                      </p:cBhvr>
                                      <p:to>
                                        <p:strVal val="visible"/>
                                      </p:to>
                                    </p:set>
                                    <p:animEffect transition="in" filter="wipe(left)">
                                      <p:cBhvr>
                                        <p:cTn id="63" dur="500"/>
                                        <p:tgtEl>
                                          <p:spTgt spid="74"/>
                                        </p:tgtEl>
                                      </p:cBhvr>
                                    </p:animEffect>
                                  </p:childTnLst>
                                </p:cTn>
                              </p:par>
                            </p:childTnLst>
                          </p:cTn>
                        </p:par>
                        <p:par>
                          <p:cTn id="64" fill="hold">
                            <p:stCondLst>
                              <p:cond delay="7500"/>
                            </p:stCondLst>
                            <p:childTnLst>
                              <p:par>
                                <p:cTn id="65" presetID="22" presetClass="entr" presetSubtype="8" fill="hold" nodeType="afterEffect">
                                  <p:stCondLst>
                                    <p:cond delay="0"/>
                                  </p:stCondLst>
                                  <p:childTnLst>
                                    <p:set>
                                      <p:cBhvr>
                                        <p:cTn id="66" dur="1" fill="hold">
                                          <p:stCondLst>
                                            <p:cond delay="0"/>
                                          </p:stCondLst>
                                        </p:cTn>
                                        <p:tgtEl>
                                          <p:spTgt spid="64"/>
                                        </p:tgtEl>
                                        <p:attrNameLst>
                                          <p:attrName>style.visibility</p:attrName>
                                        </p:attrNameLst>
                                      </p:cBhvr>
                                      <p:to>
                                        <p:strVal val="visible"/>
                                      </p:to>
                                    </p:set>
                                    <p:animEffect transition="in" filter="wipe(left)">
                                      <p:cBhvr>
                                        <p:cTn id="67" dur="500"/>
                                        <p:tgtEl>
                                          <p:spTgt spid="64"/>
                                        </p:tgtEl>
                                      </p:cBhvr>
                                    </p:animEffect>
                                  </p:childTnLst>
                                </p:cTn>
                              </p:par>
                            </p:childTnLst>
                          </p:cTn>
                        </p:par>
                        <p:par>
                          <p:cTn id="68" fill="hold">
                            <p:stCondLst>
                              <p:cond delay="8000"/>
                            </p:stCondLst>
                            <p:childTnLst>
                              <p:par>
                                <p:cTn id="69" presetID="22" presetClass="entr" presetSubtype="4" fill="hold" grpId="0" nodeType="afterEffect">
                                  <p:stCondLst>
                                    <p:cond delay="0"/>
                                  </p:stCondLst>
                                  <p:childTnLst>
                                    <p:set>
                                      <p:cBhvr>
                                        <p:cTn id="70" dur="1" fill="hold">
                                          <p:stCondLst>
                                            <p:cond delay="0"/>
                                          </p:stCondLst>
                                        </p:cTn>
                                        <p:tgtEl>
                                          <p:spTgt spid="36"/>
                                        </p:tgtEl>
                                        <p:attrNameLst>
                                          <p:attrName>style.visibility</p:attrName>
                                        </p:attrNameLst>
                                      </p:cBhvr>
                                      <p:to>
                                        <p:strVal val="visible"/>
                                      </p:to>
                                    </p:set>
                                    <p:animEffect transition="in" filter="wipe(down)">
                                      <p:cBhvr>
                                        <p:cTn id="71"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60583" y="2412773"/>
            <a:ext cx="3073157" cy="1874693"/>
            <a:chOff x="895350" y="1715642"/>
            <a:chExt cx="2185988" cy="1333500"/>
          </a:xfrm>
          <a:effectLst>
            <a:outerShdw blurRad="419100" dist="419100" dir="5400000" algn="ctr" rotWithShape="0">
              <a:srgbClr val="000000">
                <a:alpha val="43137"/>
              </a:srgbClr>
            </a:outerShdw>
          </a:effectLst>
        </p:grpSpPr>
        <p:sp>
          <p:nvSpPr>
            <p:cNvPr id="20524" name="Freeform 6"/>
            <p:cNvSpPr/>
            <p:nvPr/>
          </p:nvSpPr>
          <p:spPr bwMode="auto">
            <a:xfrm>
              <a:off x="895350" y="1715642"/>
              <a:ext cx="2185988" cy="1333500"/>
            </a:xfrm>
            <a:custGeom>
              <a:avLst/>
              <a:gdLst>
                <a:gd name="T0" fmla="*/ 1377 w 1377"/>
                <a:gd name="T1" fmla="*/ 181 h 840"/>
                <a:gd name="T2" fmla="*/ 1034 w 1377"/>
                <a:gd name="T3" fmla="*/ 90 h 840"/>
                <a:gd name="T4" fmla="*/ 691 w 1377"/>
                <a:gd name="T5" fmla="*/ 0 h 840"/>
                <a:gd name="T6" fmla="*/ 343 w 1377"/>
                <a:gd name="T7" fmla="*/ 90 h 840"/>
                <a:gd name="T8" fmla="*/ 0 w 1377"/>
                <a:gd name="T9" fmla="*/ 181 h 840"/>
                <a:gd name="T10" fmla="*/ 0 w 1377"/>
                <a:gd name="T11" fmla="*/ 181 h 840"/>
                <a:gd name="T12" fmla="*/ 0 w 1377"/>
                <a:gd name="T13" fmla="*/ 840 h 840"/>
                <a:gd name="T14" fmla="*/ 1377 w 1377"/>
                <a:gd name="T15" fmla="*/ 840 h 840"/>
                <a:gd name="T16" fmla="*/ 1377 w 1377"/>
                <a:gd name="T17" fmla="*/ 181 h 840"/>
                <a:gd name="T18" fmla="*/ 1377 w 1377"/>
                <a:gd name="T19" fmla="*/ 181 h 8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77" h="840">
                  <a:moveTo>
                    <a:pt x="1377" y="181"/>
                  </a:moveTo>
                  <a:lnTo>
                    <a:pt x="1034" y="90"/>
                  </a:lnTo>
                  <a:lnTo>
                    <a:pt x="691" y="0"/>
                  </a:lnTo>
                  <a:lnTo>
                    <a:pt x="343" y="90"/>
                  </a:lnTo>
                  <a:lnTo>
                    <a:pt x="0" y="181"/>
                  </a:lnTo>
                  <a:lnTo>
                    <a:pt x="0" y="840"/>
                  </a:lnTo>
                  <a:lnTo>
                    <a:pt x="1377" y="840"/>
                  </a:lnTo>
                  <a:lnTo>
                    <a:pt x="1377" y="181"/>
                  </a:lnTo>
                  <a:close/>
                </a:path>
              </a:pathLst>
            </a:custGeom>
            <a:solidFill>
              <a:srgbClr val="0070C0"/>
            </a:solidFill>
            <a:ln>
              <a:noFill/>
            </a:ln>
          </p:spPr>
          <p:txBody>
            <a:bodyPr/>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270" name="TextBox 269"/>
            <p:cNvSpPr txBox="1"/>
            <p:nvPr/>
          </p:nvSpPr>
          <p:spPr>
            <a:xfrm>
              <a:off x="1578885" y="2152402"/>
              <a:ext cx="818922" cy="573496"/>
            </a:xfrm>
            <a:prstGeom prst="rect">
              <a:avLst/>
            </a:prstGeom>
            <a:noFill/>
          </p:spPr>
          <p:txBody>
            <a:bodyPr wrap="none">
              <a:spAutoFit/>
            </a:bodyPr>
            <a:lstStyle>
              <a:defPPr>
                <a:defRPr lang="zh-CN"/>
              </a:defPPr>
              <a:lvl1pPr algn="ctr" fontAlgn="auto">
                <a:spcBef>
                  <a:spcPts val="0"/>
                </a:spcBef>
                <a:spcAft>
                  <a:spcPts val="0"/>
                </a:spcAft>
                <a:defRPr sz="700" spc="30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defRPr>
              </a:lvl1pPr>
            </a:lstStyle>
            <a:p>
              <a:r>
                <a:rPr lang="en-US" altLang="zh-CN" sz="4640" dirty="0">
                  <a:solidFill>
                    <a:prstClr val="white"/>
                  </a:solidFill>
                  <a:latin typeface="+mn-lt"/>
                  <a:ea typeface="+mn-ea"/>
                  <a:cs typeface="+mn-ea"/>
                  <a:sym typeface="+mn-lt"/>
                </a:rPr>
                <a:t>75</a:t>
              </a:r>
              <a:r>
                <a:rPr lang="en-US" altLang="zh-CN" sz="3375" dirty="0">
                  <a:solidFill>
                    <a:prstClr val="white"/>
                  </a:solidFill>
                  <a:latin typeface="+mn-lt"/>
                  <a:ea typeface="+mn-ea"/>
                  <a:cs typeface="+mn-ea"/>
                  <a:sym typeface="+mn-lt"/>
                </a:rPr>
                <a:t>%</a:t>
              </a:r>
              <a:endParaRPr lang="zh-CN" altLang="en-US" sz="4640" dirty="0">
                <a:solidFill>
                  <a:prstClr val="white"/>
                </a:solidFill>
                <a:latin typeface="+mn-lt"/>
                <a:ea typeface="+mn-ea"/>
                <a:cs typeface="+mn-ea"/>
                <a:sym typeface="+mn-lt"/>
              </a:endParaRPr>
            </a:p>
          </p:txBody>
        </p:sp>
      </p:grpSp>
      <p:grpSp>
        <p:nvGrpSpPr>
          <p:cNvPr id="3" name="组合 2"/>
          <p:cNvGrpSpPr/>
          <p:nvPr/>
        </p:nvGrpSpPr>
        <p:grpSpPr>
          <a:xfrm>
            <a:off x="1260583" y="4528501"/>
            <a:ext cx="3073157" cy="1158293"/>
            <a:chOff x="895350" y="3220592"/>
            <a:chExt cx="2185988" cy="823913"/>
          </a:xfrm>
          <a:solidFill>
            <a:schemeClr val="bg1">
              <a:lumMod val="65000"/>
            </a:schemeClr>
          </a:solidFill>
          <a:effectLst>
            <a:outerShdw blurRad="419100" dist="419100" dir="5400000" algn="ctr" rotWithShape="0">
              <a:srgbClr val="000000">
                <a:alpha val="43137"/>
              </a:srgbClr>
            </a:outerShdw>
          </a:effectLst>
        </p:grpSpPr>
        <p:sp>
          <p:nvSpPr>
            <p:cNvPr id="20525" name="Freeform 7"/>
            <p:cNvSpPr/>
            <p:nvPr/>
          </p:nvSpPr>
          <p:spPr bwMode="auto">
            <a:xfrm>
              <a:off x="895350" y="3220592"/>
              <a:ext cx="2185988" cy="823913"/>
            </a:xfrm>
            <a:custGeom>
              <a:avLst/>
              <a:gdLst>
                <a:gd name="T0" fmla="*/ 0 w 1377"/>
                <a:gd name="T1" fmla="*/ 0 h 519"/>
                <a:gd name="T2" fmla="*/ 0 w 1377"/>
                <a:gd name="T3" fmla="*/ 334 h 519"/>
                <a:gd name="T4" fmla="*/ 0 w 1377"/>
                <a:gd name="T5" fmla="*/ 334 h 519"/>
                <a:gd name="T6" fmla="*/ 343 w 1377"/>
                <a:gd name="T7" fmla="*/ 424 h 519"/>
                <a:gd name="T8" fmla="*/ 691 w 1377"/>
                <a:gd name="T9" fmla="*/ 519 h 519"/>
                <a:gd name="T10" fmla="*/ 1034 w 1377"/>
                <a:gd name="T11" fmla="*/ 424 h 519"/>
                <a:gd name="T12" fmla="*/ 1377 w 1377"/>
                <a:gd name="T13" fmla="*/ 334 h 519"/>
                <a:gd name="T14" fmla="*/ 1377 w 1377"/>
                <a:gd name="T15" fmla="*/ 334 h 519"/>
                <a:gd name="T16" fmla="*/ 1377 w 1377"/>
                <a:gd name="T17" fmla="*/ 0 h 519"/>
                <a:gd name="T18" fmla="*/ 0 w 1377"/>
                <a:gd name="T19" fmla="*/ 0 h 5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77" h="519">
                  <a:moveTo>
                    <a:pt x="0" y="0"/>
                  </a:moveTo>
                  <a:lnTo>
                    <a:pt x="0" y="334"/>
                  </a:lnTo>
                  <a:lnTo>
                    <a:pt x="343" y="424"/>
                  </a:lnTo>
                  <a:lnTo>
                    <a:pt x="691" y="519"/>
                  </a:lnTo>
                  <a:lnTo>
                    <a:pt x="1034" y="424"/>
                  </a:lnTo>
                  <a:lnTo>
                    <a:pt x="1377" y="334"/>
                  </a:lnTo>
                  <a:lnTo>
                    <a:pt x="1377" y="0"/>
                  </a:lnTo>
                  <a:lnTo>
                    <a:pt x="0" y="0"/>
                  </a:lnTo>
                  <a:close/>
                </a:path>
              </a:pathLst>
            </a:custGeom>
            <a:grpFill/>
            <a:ln>
              <a:noFill/>
            </a:ln>
          </p:spPr>
          <p:txBody>
            <a:bodyPr/>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271" name="TextBox 270"/>
            <p:cNvSpPr txBox="1"/>
            <p:nvPr/>
          </p:nvSpPr>
          <p:spPr>
            <a:xfrm>
              <a:off x="1555508" y="3257302"/>
              <a:ext cx="865672" cy="573496"/>
            </a:xfrm>
            <a:prstGeom prst="rect">
              <a:avLst/>
            </a:prstGeom>
            <a:grpFill/>
          </p:spPr>
          <p:txBody>
            <a:bodyPr wrap="none">
              <a:spAutoFit/>
            </a:bodyPr>
            <a:lstStyle>
              <a:defPPr>
                <a:defRPr lang="zh-CN"/>
              </a:defPPr>
              <a:lvl1pPr algn="ctr" fontAlgn="auto">
                <a:spcBef>
                  <a:spcPts val="0"/>
                </a:spcBef>
                <a:spcAft>
                  <a:spcPts val="0"/>
                </a:spcAft>
                <a:defRPr sz="700" spc="30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defRPr>
              </a:lvl1pPr>
            </a:lstStyle>
            <a:p>
              <a:r>
                <a:rPr lang="en-US" altLang="zh-CN" sz="4640" dirty="0">
                  <a:solidFill>
                    <a:prstClr val="white"/>
                  </a:solidFill>
                  <a:latin typeface="+mn-lt"/>
                  <a:ea typeface="+mn-ea"/>
                  <a:cs typeface="+mn-ea"/>
                  <a:sym typeface="+mn-lt"/>
                </a:rPr>
                <a:t>25</a:t>
              </a:r>
              <a:r>
                <a:rPr lang="en-US" altLang="zh-CN" sz="3375" dirty="0">
                  <a:solidFill>
                    <a:prstClr val="white"/>
                  </a:solidFill>
                  <a:latin typeface="+mn-lt"/>
                  <a:ea typeface="+mn-ea"/>
                  <a:cs typeface="+mn-ea"/>
                  <a:sym typeface="+mn-lt"/>
                </a:rPr>
                <a:t>%</a:t>
              </a:r>
              <a:endParaRPr lang="zh-CN" altLang="en-US" sz="4640" dirty="0">
                <a:solidFill>
                  <a:prstClr val="white"/>
                </a:solidFill>
                <a:latin typeface="+mn-lt"/>
                <a:ea typeface="+mn-ea"/>
                <a:cs typeface="+mn-ea"/>
                <a:sym typeface="+mn-lt"/>
              </a:endParaRPr>
            </a:p>
          </p:txBody>
        </p:sp>
      </p:grpSp>
      <p:grpSp>
        <p:nvGrpSpPr>
          <p:cNvPr id="53" name="组合 52"/>
          <p:cNvGrpSpPr/>
          <p:nvPr/>
        </p:nvGrpSpPr>
        <p:grpSpPr>
          <a:xfrm>
            <a:off x="4957197" y="1963732"/>
            <a:ext cx="7039940" cy="3980930"/>
            <a:chOff x="822960" y="944346"/>
            <a:chExt cx="5345193" cy="2861434"/>
          </a:xfrm>
          <a:effectLst/>
        </p:grpSpPr>
        <p:grpSp>
          <p:nvGrpSpPr>
            <p:cNvPr id="54" name="组合 53"/>
            <p:cNvGrpSpPr/>
            <p:nvPr/>
          </p:nvGrpSpPr>
          <p:grpSpPr>
            <a:xfrm>
              <a:off x="822960" y="1221874"/>
              <a:ext cx="5345193" cy="2583906"/>
              <a:chOff x="822960" y="1221874"/>
              <a:chExt cx="5345193" cy="2583906"/>
            </a:xfrm>
          </p:grpSpPr>
          <p:graphicFrame>
            <p:nvGraphicFramePr>
              <p:cNvPr id="56" name="图表 55"/>
              <p:cNvGraphicFramePr/>
              <p:nvPr/>
            </p:nvGraphicFramePr>
            <p:xfrm>
              <a:off x="822960" y="1221874"/>
              <a:ext cx="5345193" cy="2583906"/>
            </p:xfrm>
            <a:graphic>
              <a:graphicData uri="http://schemas.openxmlformats.org/drawingml/2006/chart">
                <c:chart xmlns:c="http://schemas.openxmlformats.org/drawingml/2006/chart" xmlns:r="http://schemas.openxmlformats.org/officeDocument/2006/relationships" r:id="rId3"/>
              </a:graphicData>
            </a:graphic>
          </p:graphicFrame>
          <p:sp>
            <p:nvSpPr>
              <p:cNvPr id="57" name="矩形 56"/>
              <p:cNvSpPr/>
              <p:nvPr/>
            </p:nvSpPr>
            <p:spPr>
              <a:xfrm>
                <a:off x="1391995" y="1457629"/>
                <a:ext cx="305737" cy="159605"/>
              </a:xfrm>
              <a:prstGeom prst="rect">
                <a:avLst/>
              </a:prstGeom>
            </p:spPr>
            <p:txBody>
              <a:bodyPr wrap="none">
                <a:spAutoFit/>
              </a:bodyPr>
              <a:lstStyle/>
              <a:p>
                <a:pPr defTabSz="481965"/>
                <a:r>
                  <a:rPr lang="zh-CN" altLang="en-US" sz="845" b="1" dirty="0">
                    <a:solidFill>
                      <a:srgbClr val="3D3F41"/>
                    </a:solidFill>
                    <a:latin typeface="+mn-lt"/>
                    <a:ea typeface="+mn-ea"/>
                    <a:cs typeface="+mn-ea"/>
                    <a:sym typeface="+mn-lt"/>
                  </a:rPr>
                  <a:t>万人</a:t>
                </a:r>
              </a:p>
            </p:txBody>
          </p:sp>
          <p:sp>
            <p:nvSpPr>
              <p:cNvPr id="58" name="TextBox 9"/>
              <p:cNvSpPr txBox="1"/>
              <p:nvPr/>
            </p:nvSpPr>
            <p:spPr>
              <a:xfrm>
                <a:off x="4808441" y="1458829"/>
                <a:ext cx="388501" cy="159605"/>
              </a:xfrm>
              <a:prstGeom prst="rect">
                <a:avLst/>
              </a:prstGeom>
              <a:noFill/>
            </p:spPr>
            <p:txBody>
              <a:bodyPr wrap="none" rtlCol="0">
                <a:spAutoFit/>
              </a:bodyPr>
              <a:lstStyle/>
              <a:p>
                <a:pPr defTabSz="481965"/>
                <a:r>
                  <a:rPr lang="zh-CN" altLang="en-US" sz="845" b="1" dirty="0">
                    <a:solidFill>
                      <a:srgbClr val="3D3F41"/>
                    </a:solidFill>
                    <a:latin typeface="+mn-lt"/>
                    <a:ea typeface="+mn-ea"/>
                    <a:cs typeface="+mn-ea"/>
                    <a:sym typeface="+mn-lt"/>
                  </a:rPr>
                  <a:t>增长率</a:t>
                </a:r>
              </a:p>
            </p:txBody>
          </p:sp>
        </p:grpSp>
        <p:sp>
          <p:nvSpPr>
            <p:cNvPr id="55" name="矩形 54"/>
            <p:cNvSpPr/>
            <p:nvPr/>
          </p:nvSpPr>
          <p:spPr>
            <a:xfrm>
              <a:off x="2555636" y="944346"/>
              <a:ext cx="1476594" cy="241228"/>
            </a:xfrm>
            <a:prstGeom prst="rect">
              <a:avLst/>
            </a:prstGeom>
            <a:solidFill>
              <a:srgbClr val="0070C0"/>
            </a:solidFill>
          </p:spPr>
          <p:txBody>
            <a:bodyPr wrap="none">
              <a:spAutoFit/>
            </a:bodyPr>
            <a:lstStyle/>
            <a:p>
              <a:pPr defTabSz="481965"/>
              <a:r>
                <a:rPr lang="zh-CN" altLang="en-US" sz="1580" b="1" dirty="0">
                  <a:solidFill>
                    <a:prstClr val="white"/>
                  </a:solidFill>
                  <a:latin typeface="+mn-lt"/>
                  <a:ea typeface="+mn-ea"/>
                  <a:cs typeface="+mn-ea"/>
                  <a:sym typeface="+mn-lt"/>
                </a:rPr>
                <a:t>******规模及占比情况</a:t>
              </a:r>
            </a:p>
          </p:txBody>
        </p:sp>
      </p:grpSp>
      <p:sp>
        <p:nvSpPr>
          <p:cNvPr id="5" name="文本占位符 4"/>
          <p:cNvSpPr>
            <a:spLocks noGrp="1"/>
          </p:cNvSpPr>
          <p:nvPr>
            <p:ph type="body" sz="quarter" idx="13"/>
          </p:nvPr>
        </p:nvSpPr>
        <p:spPr/>
        <p:txBody>
          <a:bodyPr/>
          <a:lstStyle/>
          <a:p>
            <a:r>
              <a:rPr lang="zh-CN" altLang="en-US" dirty="0">
                <a:cs typeface="+mn-ea"/>
                <a:sym typeface="+mn-lt"/>
              </a:rPr>
              <a:t>点击输入标题内容</a:t>
            </a:r>
          </a:p>
        </p:txBody>
      </p:sp>
      <p:sp>
        <p:nvSpPr>
          <p:cNvPr id="15" name="灯片编号占位符 2"/>
          <p:cNvSpPr>
            <a:spLocks noGrp="1"/>
          </p:cNvSpPr>
          <p:nvPr>
            <p:ph type="sldNum" sz="quarter" idx="4294967295"/>
          </p:nvPr>
        </p:nvSpPr>
        <p:spPr>
          <a:xfrm>
            <a:off x="12230100" y="266700"/>
            <a:ext cx="628650" cy="385763"/>
          </a:xfrm>
        </p:spPr>
        <p:txBody>
          <a:bodyPr/>
          <a:lstStyle/>
          <a:p>
            <a:fld id="{370D8578-DDD4-487D-A316-C8E65CC577E1}" type="slidenum">
              <a:rPr lang="zh-CN" altLang="en-US" smtClean="0">
                <a:latin typeface="+mn-lt"/>
                <a:ea typeface="+mn-ea"/>
                <a:cs typeface="+mn-ea"/>
                <a:sym typeface="+mn-lt"/>
              </a:rPr>
              <a:pPr/>
              <a:t>16</a:t>
            </a:fld>
            <a:endParaRPr lang="zh-CN" altLang="en-US" dirty="0">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3"/>
                                        </p:tgtEl>
                                        <p:attrNameLst>
                                          <p:attrName>style.visibility</p:attrName>
                                        </p:attrNameLst>
                                      </p:cBhvr>
                                      <p:to>
                                        <p:strVal val="visible"/>
                                      </p:to>
                                    </p:set>
                                    <p:animEffect transition="in" filter="wipe(left)">
                                      <p:cBhvr>
                                        <p:cTn id="16"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2" name="流程图: 终止 4"/>
          <p:cNvSpPr>
            <a:spLocks noChangeArrowheads="1"/>
          </p:cNvSpPr>
          <p:nvPr/>
        </p:nvSpPr>
        <p:spPr bwMode="auto">
          <a:xfrm>
            <a:off x="4208202" y="2119923"/>
            <a:ext cx="1195116" cy="279531"/>
          </a:xfrm>
          <a:prstGeom prst="flowChartTerminator">
            <a:avLst/>
          </a:prstGeom>
          <a:solidFill>
            <a:srgbClr val="D8D8D8"/>
          </a:solidFill>
          <a:ln>
            <a:noFill/>
          </a:ln>
          <a:extLst>
            <a:ext uri="{91240B29-F687-4F45-9708-019B960494DF}">
              <a14:hiddenLine xmlns:a14="http://schemas.microsoft.com/office/drawing/2010/main" w="12700">
                <a:solidFill>
                  <a:srgbClr val="42719B"/>
                </a:solidFill>
                <a:bevel/>
              </a14:hiddenLine>
            </a:ext>
          </a:extLst>
        </p:spPr>
        <p:txBody>
          <a:bodyPr lIns="96404" tIns="48203" rIns="96404" bIns="4820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07" name="流程图: 终止 12"/>
          <p:cNvSpPr>
            <a:spLocks noChangeArrowheads="1"/>
          </p:cNvSpPr>
          <p:nvPr/>
        </p:nvSpPr>
        <p:spPr bwMode="auto">
          <a:xfrm rot="10800000">
            <a:off x="7657968" y="3807141"/>
            <a:ext cx="1193443" cy="281204"/>
          </a:xfrm>
          <a:prstGeom prst="flowChartTerminator">
            <a:avLst/>
          </a:prstGeom>
          <a:solidFill>
            <a:srgbClr val="D8D8D8"/>
          </a:solidFill>
          <a:ln>
            <a:noFill/>
          </a:ln>
          <a:extLst>
            <a:ext uri="{91240B29-F687-4F45-9708-019B960494DF}">
              <a14:hiddenLine xmlns:a14="http://schemas.microsoft.com/office/drawing/2010/main" w="12700">
                <a:solidFill>
                  <a:srgbClr val="42719B"/>
                </a:solidFill>
                <a:bevel/>
              </a14:hiddenLine>
            </a:ext>
          </a:extLst>
        </p:spPr>
        <p:txBody>
          <a:bodyPr lIns="96404" tIns="48203" rIns="96404" bIns="4820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12" name="流程图: 终止 19"/>
          <p:cNvSpPr>
            <a:spLocks noChangeArrowheads="1"/>
          </p:cNvSpPr>
          <p:nvPr/>
        </p:nvSpPr>
        <p:spPr bwMode="auto">
          <a:xfrm>
            <a:off x="4208202" y="5512781"/>
            <a:ext cx="1195116" cy="279529"/>
          </a:xfrm>
          <a:prstGeom prst="flowChartTerminator">
            <a:avLst/>
          </a:prstGeom>
          <a:solidFill>
            <a:srgbClr val="D8D8D8"/>
          </a:solidFill>
          <a:ln>
            <a:noFill/>
          </a:ln>
          <a:extLst>
            <a:ext uri="{91240B29-F687-4F45-9708-019B960494DF}">
              <a14:hiddenLine xmlns:a14="http://schemas.microsoft.com/office/drawing/2010/main" w="12700">
                <a:solidFill>
                  <a:srgbClr val="42719B"/>
                </a:solidFill>
                <a:bevel/>
              </a14:hiddenLine>
            </a:ext>
          </a:extLst>
        </p:spPr>
        <p:txBody>
          <a:bodyPr lIns="96404" tIns="48203" rIns="96404" bIns="48203"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grpSp>
        <p:nvGrpSpPr>
          <p:cNvPr id="3" name="组合 2"/>
          <p:cNvGrpSpPr/>
          <p:nvPr/>
        </p:nvGrpSpPr>
        <p:grpSpPr>
          <a:xfrm>
            <a:off x="1896643" y="1560861"/>
            <a:ext cx="2857232" cy="1365847"/>
            <a:chOff x="1797050" y="1479550"/>
            <a:chExt cx="2709863" cy="1295400"/>
          </a:xfrm>
          <a:effectLst>
            <a:outerShdw blurRad="419100" dist="419100" dir="5400000" algn="ctr" rotWithShape="0">
              <a:srgbClr val="000000">
                <a:alpha val="43137"/>
              </a:srgbClr>
            </a:outerShdw>
          </a:effectLst>
        </p:grpSpPr>
        <p:sp>
          <p:nvSpPr>
            <p:cNvPr id="29700" name="流程图: 延期 2"/>
            <p:cNvSpPr>
              <a:spLocks noChangeArrowheads="1"/>
            </p:cNvSpPr>
            <p:nvPr/>
          </p:nvSpPr>
          <p:spPr bwMode="auto">
            <a:xfrm>
              <a:off x="1797050" y="1479550"/>
              <a:ext cx="2709863" cy="1295400"/>
            </a:xfrm>
            <a:prstGeom prst="flowChartDelay">
              <a:avLst/>
            </a:prstGeom>
            <a:solidFill>
              <a:schemeClr val="tx1">
                <a:lumMod val="65000"/>
                <a:lumOff val="35000"/>
              </a:schemeClr>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04" name="流程图: 联系 6"/>
            <p:cNvSpPr>
              <a:spLocks noChangeArrowheads="1"/>
            </p:cNvSpPr>
            <p:nvPr/>
          </p:nvSpPr>
          <p:spPr bwMode="auto">
            <a:xfrm>
              <a:off x="3962400" y="1946275"/>
              <a:ext cx="392113" cy="392113"/>
            </a:xfrm>
            <a:prstGeom prst="flowChartConnector">
              <a:avLst/>
            </a:prstGeom>
            <a:solidFill>
              <a:schemeClr val="bg1"/>
            </a:solid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15" name="文本框 23"/>
            <p:cNvSpPr>
              <a:spLocks noChangeArrowheads="1"/>
            </p:cNvSpPr>
            <p:nvPr/>
          </p:nvSpPr>
          <p:spPr bwMode="auto">
            <a:xfrm>
              <a:off x="2424113" y="1679574"/>
              <a:ext cx="1385887" cy="10108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6325" b="1">
                  <a:solidFill>
                    <a:schemeClr val="bg1"/>
                  </a:solidFill>
                  <a:latin typeface="+mn-lt"/>
                  <a:ea typeface="+mn-ea"/>
                  <a:cs typeface="+mn-ea"/>
                  <a:sym typeface="+mn-lt"/>
                </a:rPr>
                <a:t>01</a:t>
              </a:r>
              <a:endParaRPr lang="zh-CN" altLang="en-US" sz="6325" b="1" dirty="0">
                <a:solidFill>
                  <a:schemeClr val="bg1"/>
                </a:solidFill>
                <a:latin typeface="+mn-lt"/>
                <a:ea typeface="+mn-ea"/>
                <a:cs typeface="+mn-ea"/>
                <a:sym typeface="+mn-lt"/>
              </a:endParaRPr>
            </a:p>
          </p:txBody>
        </p:sp>
      </p:grpSp>
      <p:grpSp>
        <p:nvGrpSpPr>
          <p:cNvPr id="5" name="组合 4"/>
          <p:cNvGrpSpPr/>
          <p:nvPr/>
        </p:nvGrpSpPr>
        <p:grpSpPr>
          <a:xfrm>
            <a:off x="8305746" y="3281558"/>
            <a:ext cx="2857232" cy="1365847"/>
            <a:chOff x="7875588" y="3111500"/>
            <a:chExt cx="2709862" cy="1295400"/>
          </a:xfrm>
          <a:effectLst>
            <a:outerShdw blurRad="419100" dist="419100" dir="5400000" algn="ctr" rotWithShape="0">
              <a:srgbClr val="000000">
                <a:alpha val="43137"/>
              </a:srgbClr>
            </a:outerShdw>
          </a:effectLst>
        </p:grpSpPr>
        <p:sp>
          <p:nvSpPr>
            <p:cNvPr id="29705" name="流程图: 延期 10"/>
            <p:cNvSpPr>
              <a:spLocks noChangeArrowheads="1"/>
            </p:cNvSpPr>
            <p:nvPr/>
          </p:nvSpPr>
          <p:spPr bwMode="auto">
            <a:xfrm rot="10800000">
              <a:off x="7875588" y="3111500"/>
              <a:ext cx="2709862" cy="1295400"/>
            </a:xfrm>
            <a:prstGeom prst="flowChartDelay">
              <a:avLst/>
            </a:prstGeom>
            <a:solidFill>
              <a:schemeClr val="tx1">
                <a:lumMod val="65000"/>
                <a:lumOff val="35000"/>
              </a:schemeClr>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09" name="流程图: 联系 14"/>
            <p:cNvSpPr>
              <a:spLocks noChangeArrowheads="1"/>
            </p:cNvSpPr>
            <p:nvPr/>
          </p:nvSpPr>
          <p:spPr bwMode="auto">
            <a:xfrm rot="10800000">
              <a:off x="8027988" y="3546475"/>
              <a:ext cx="393700" cy="393700"/>
            </a:xfrm>
            <a:prstGeom prst="flowChartConnector">
              <a:avLst/>
            </a:prstGeom>
            <a:solidFill>
              <a:schemeClr val="bg1"/>
            </a:solid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16" name="文本框 24"/>
            <p:cNvSpPr>
              <a:spLocks noChangeArrowheads="1"/>
            </p:cNvSpPr>
            <p:nvPr/>
          </p:nvSpPr>
          <p:spPr bwMode="auto">
            <a:xfrm>
              <a:off x="8899525" y="3251200"/>
              <a:ext cx="1123950" cy="10108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6325" b="1" dirty="0">
                  <a:solidFill>
                    <a:schemeClr val="bg1"/>
                  </a:solidFill>
                  <a:latin typeface="+mn-lt"/>
                  <a:ea typeface="+mn-ea"/>
                  <a:cs typeface="+mn-ea"/>
                  <a:sym typeface="+mn-lt"/>
                </a:rPr>
                <a:t>02</a:t>
              </a:r>
              <a:endParaRPr lang="zh-CN" altLang="en-US" sz="6325" b="1" dirty="0">
                <a:solidFill>
                  <a:schemeClr val="bg1"/>
                </a:solidFill>
                <a:latin typeface="+mn-lt"/>
                <a:ea typeface="+mn-ea"/>
                <a:cs typeface="+mn-ea"/>
                <a:sym typeface="+mn-lt"/>
              </a:endParaRPr>
            </a:p>
          </p:txBody>
        </p:sp>
      </p:grpSp>
      <p:grpSp>
        <p:nvGrpSpPr>
          <p:cNvPr id="8" name="组合 7"/>
          <p:cNvGrpSpPr/>
          <p:nvPr/>
        </p:nvGrpSpPr>
        <p:grpSpPr>
          <a:xfrm>
            <a:off x="1896643" y="4953718"/>
            <a:ext cx="2857232" cy="1365847"/>
            <a:chOff x="1797050" y="4697413"/>
            <a:chExt cx="2709863" cy="1295400"/>
          </a:xfrm>
          <a:effectLst>
            <a:outerShdw blurRad="419100" dist="419100" dir="5400000" algn="ctr" rotWithShape="0">
              <a:srgbClr val="000000">
                <a:alpha val="43137"/>
              </a:srgbClr>
            </a:outerShdw>
          </a:effectLst>
        </p:grpSpPr>
        <p:sp>
          <p:nvSpPr>
            <p:cNvPr id="29710" name="流程图: 延期 17"/>
            <p:cNvSpPr>
              <a:spLocks noChangeArrowheads="1"/>
            </p:cNvSpPr>
            <p:nvPr/>
          </p:nvSpPr>
          <p:spPr bwMode="auto">
            <a:xfrm>
              <a:off x="1797050" y="4697413"/>
              <a:ext cx="2709863" cy="1295400"/>
            </a:xfrm>
            <a:prstGeom prst="flowChartDelay">
              <a:avLst/>
            </a:prstGeom>
            <a:solidFill>
              <a:schemeClr val="tx1">
                <a:lumMod val="65000"/>
                <a:lumOff val="35000"/>
              </a:schemeClr>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14" name="流程图: 联系 21"/>
            <p:cNvSpPr>
              <a:spLocks noChangeArrowheads="1"/>
            </p:cNvSpPr>
            <p:nvPr/>
          </p:nvSpPr>
          <p:spPr bwMode="auto">
            <a:xfrm>
              <a:off x="3962400" y="5164138"/>
              <a:ext cx="392113" cy="392112"/>
            </a:xfrm>
            <a:prstGeom prst="flowChartConnector">
              <a:avLst/>
            </a:prstGeom>
            <a:solidFill>
              <a:schemeClr val="bg1"/>
            </a:solid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17" name="文本框 25"/>
            <p:cNvSpPr>
              <a:spLocks noChangeArrowheads="1"/>
            </p:cNvSpPr>
            <p:nvPr/>
          </p:nvSpPr>
          <p:spPr bwMode="auto">
            <a:xfrm>
              <a:off x="2424113" y="4837113"/>
              <a:ext cx="1385887" cy="10108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6325" b="1">
                  <a:solidFill>
                    <a:schemeClr val="bg1"/>
                  </a:solidFill>
                  <a:latin typeface="+mn-lt"/>
                  <a:ea typeface="+mn-ea"/>
                  <a:cs typeface="+mn-ea"/>
                  <a:sym typeface="+mn-lt"/>
                </a:rPr>
                <a:t>03</a:t>
              </a:r>
              <a:endParaRPr lang="zh-CN" altLang="en-US" sz="6325" b="1">
                <a:solidFill>
                  <a:schemeClr val="bg1"/>
                </a:solidFill>
                <a:latin typeface="+mn-lt"/>
                <a:ea typeface="+mn-ea"/>
                <a:cs typeface="+mn-ea"/>
                <a:sym typeface="+mn-lt"/>
              </a:endParaRPr>
            </a:p>
          </p:txBody>
        </p:sp>
      </p:grpSp>
      <p:grpSp>
        <p:nvGrpSpPr>
          <p:cNvPr id="4" name="组合 3"/>
          <p:cNvGrpSpPr/>
          <p:nvPr/>
        </p:nvGrpSpPr>
        <p:grpSpPr>
          <a:xfrm>
            <a:off x="4857648" y="1480517"/>
            <a:ext cx="6305325" cy="1524864"/>
            <a:chOff x="4605338" y="1403350"/>
            <a:chExt cx="5980112" cy="1446213"/>
          </a:xfrm>
          <a:effectLst>
            <a:outerShdw blurRad="419100" dist="419100" dir="5400000" algn="ctr" rotWithShape="0">
              <a:srgbClr val="000000">
                <a:alpha val="43137"/>
              </a:srgbClr>
            </a:outerShdw>
          </a:effectLst>
        </p:grpSpPr>
        <p:sp>
          <p:nvSpPr>
            <p:cNvPr id="29701" name="流程图: 延期 3"/>
            <p:cNvSpPr>
              <a:spLocks noChangeArrowheads="1"/>
            </p:cNvSpPr>
            <p:nvPr/>
          </p:nvSpPr>
          <p:spPr bwMode="auto">
            <a:xfrm rot="10800000">
              <a:off x="4605338" y="1403350"/>
              <a:ext cx="5980112" cy="1446213"/>
            </a:xfrm>
            <a:prstGeom prst="flowChartDelay">
              <a:avLst/>
            </a:prstGeom>
            <a:solidFill>
              <a:srgbClr val="0070C0"/>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03" name="流程图: 联系 5"/>
            <p:cNvSpPr>
              <a:spLocks noChangeArrowheads="1"/>
            </p:cNvSpPr>
            <p:nvPr/>
          </p:nvSpPr>
          <p:spPr bwMode="auto">
            <a:xfrm>
              <a:off x="4733925" y="1946275"/>
              <a:ext cx="392113" cy="392113"/>
            </a:xfrm>
            <a:prstGeom prst="flowChartConnector">
              <a:avLst/>
            </a:prstGeom>
            <a:solidFill>
              <a:schemeClr val="bg1"/>
            </a:solid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18" name="文本框 26"/>
            <p:cNvSpPr>
              <a:spLocks noChangeArrowheads="1"/>
            </p:cNvSpPr>
            <p:nvPr/>
          </p:nvSpPr>
          <p:spPr bwMode="auto">
            <a:xfrm>
              <a:off x="6846889" y="1644650"/>
              <a:ext cx="3402010" cy="1057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2215" dirty="0">
                  <a:solidFill>
                    <a:schemeClr val="bg1"/>
                  </a:solidFill>
                  <a:latin typeface="+mn-lt"/>
                  <a:ea typeface="+mn-ea"/>
                  <a:cs typeface="+mn-ea"/>
                  <a:sym typeface="+mn-lt"/>
                </a:rPr>
                <a:t>点击此处添加文字说明</a:t>
              </a:r>
              <a:endParaRPr lang="en-US" altLang="zh-CN" sz="2215" dirty="0">
                <a:solidFill>
                  <a:schemeClr val="bg1"/>
                </a:solidFill>
                <a:latin typeface="+mn-lt"/>
                <a:ea typeface="+mn-ea"/>
                <a:cs typeface="+mn-ea"/>
                <a:sym typeface="+mn-lt"/>
              </a:endParaRPr>
            </a:p>
            <a:p>
              <a:pPr eaLnBrk="1" hangingPunct="1">
                <a:lnSpc>
                  <a:spcPct val="100000"/>
                </a:lnSpc>
                <a:spcBef>
                  <a:spcPct val="0"/>
                </a:spcBef>
                <a:buFont typeface="Arial" panose="020B0604020202020204" pitchFamily="34" charset="0"/>
                <a:buNone/>
              </a:pPr>
              <a:r>
                <a:rPr lang="zh-CN" altLang="en-US" sz="2215" dirty="0">
                  <a:solidFill>
                    <a:schemeClr val="bg1"/>
                  </a:solidFill>
                  <a:latin typeface="+mn-lt"/>
                  <a:ea typeface="+mn-ea"/>
                  <a:cs typeface="+mn-ea"/>
                  <a:sym typeface="+mn-lt"/>
                </a:rPr>
                <a:t>点击此处添加文字说明</a:t>
              </a:r>
              <a:endParaRPr lang="en-US" altLang="zh-CN" sz="2215" dirty="0">
                <a:solidFill>
                  <a:schemeClr val="bg1"/>
                </a:solidFill>
                <a:latin typeface="+mn-lt"/>
                <a:ea typeface="+mn-ea"/>
                <a:cs typeface="+mn-ea"/>
                <a:sym typeface="+mn-lt"/>
              </a:endParaRPr>
            </a:p>
            <a:p>
              <a:pPr eaLnBrk="1" hangingPunct="1">
                <a:lnSpc>
                  <a:spcPct val="100000"/>
                </a:lnSpc>
                <a:spcBef>
                  <a:spcPct val="0"/>
                </a:spcBef>
                <a:buFont typeface="Arial" panose="020B0604020202020204" pitchFamily="34" charset="0"/>
                <a:buNone/>
              </a:pPr>
              <a:r>
                <a:rPr lang="zh-CN" altLang="en-US" sz="2215" dirty="0">
                  <a:solidFill>
                    <a:schemeClr val="bg1"/>
                  </a:solidFill>
                  <a:latin typeface="+mn-lt"/>
                  <a:ea typeface="+mn-ea"/>
                  <a:cs typeface="+mn-ea"/>
                  <a:sym typeface="+mn-lt"/>
                </a:rPr>
                <a:t>点击此处添加文字说明</a:t>
              </a:r>
              <a:endParaRPr lang="en-US" altLang="zh-CN" sz="2215" dirty="0">
                <a:solidFill>
                  <a:schemeClr val="bg1"/>
                </a:solidFill>
                <a:latin typeface="+mn-lt"/>
                <a:ea typeface="+mn-ea"/>
                <a:cs typeface="+mn-ea"/>
                <a:sym typeface="+mn-lt"/>
              </a:endParaRPr>
            </a:p>
          </p:txBody>
        </p:sp>
      </p:grpSp>
      <p:grpSp>
        <p:nvGrpSpPr>
          <p:cNvPr id="6" name="组合 5"/>
          <p:cNvGrpSpPr/>
          <p:nvPr/>
        </p:nvGrpSpPr>
        <p:grpSpPr>
          <a:xfrm>
            <a:off x="1896639" y="3202890"/>
            <a:ext cx="6307000" cy="1523189"/>
            <a:chOff x="1797050" y="3036888"/>
            <a:chExt cx="5981700" cy="1444625"/>
          </a:xfrm>
          <a:effectLst>
            <a:outerShdw blurRad="419100" dist="419100" dir="5400000" algn="ctr" rotWithShape="0">
              <a:srgbClr val="000000">
                <a:alpha val="43137"/>
              </a:srgbClr>
            </a:outerShdw>
          </a:effectLst>
        </p:grpSpPr>
        <p:sp>
          <p:nvSpPr>
            <p:cNvPr id="29706" name="流程图: 延期 11"/>
            <p:cNvSpPr>
              <a:spLocks noChangeArrowheads="1"/>
            </p:cNvSpPr>
            <p:nvPr/>
          </p:nvSpPr>
          <p:spPr bwMode="auto">
            <a:xfrm>
              <a:off x="1797050" y="3036888"/>
              <a:ext cx="5981700" cy="1444625"/>
            </a:xfrm>
            <a:prstGeom prst="flowChartDelay">
              <a:avLst/>
            </a:prstGeom>
            <a:solidFill>
              <a:srgbClr val="0070C0"/>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08" name="流程图: 联系 13"/>
            <p:cNvSpPr>
              <a:spLocks noChangeArrowheads="1"/>
            </p:cNvSpPr>
            <p:nvPr/>
          </p:nvSpPr>
          <p:spPr bwMode="auto">
            <a:xfrm rot="10800000">
              <a:off x="7256463" y="3546475"/>
              <a:ext cx="393700" cy="393700"/>
            </a:xfrm>
            <a:prstGeom prst="flowChartConnector">
              <a:avLst/>
            </a:prstGeom>
            <a:solidFill>
              <a:schemeClr val="bg1"/>
            </a:solid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19" name="文本框 27"/>
            <p:cNvSpPr>
              <a:spLocks noChangeArrowheads="1"/>
            </p:cNvSpPr>
            <p:nvPr/>
          </p:nvSpPr>
          <p:spPr bwMode="auto">
            <a:xfrm>
              <a:off x="2247899" y="3251200"/>
              <a:ext cx="3686176" cy="105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2215" dirty="0">
                  <a:solidFill>
                    <a:schemeClr val="bg1"/>
                  </a:solidFill>
                  <a:latin typeface="+mn-lt"/>
                  <a:ea typeface="+mn-ea"/>
                  <a:cs typeface="+mn-ea"/>
                  <a:sym typeface="+mn-lt"/>
                </a:rPr>
                <a:t>点击此处添加文字说明</a:t>
              </a:r>
              <a:endParaRPr lang="en-US" altLang="zh-CN" sz="2215" dirty="0">
                <a:solidFill>
                  <a:schemeClr val="bg1"/>
                </a:solidFill>
                <a:latin typeface="+mn-lt"/>
                <a:ea typeface="+mn-ea"/>
                <a:cs typeface="+mn-ea"/>
                <a:sym typeface="+mn-lt"/>
              </a:endParaRPr>
            </a:p>
            <a:p>
              <a:pPr eaLnBrk="1" hangingPunct="1">
                <a:lnSpc>
                  <a:spcPct val="100000"/>
                </a:lnSpc>
                <a:spcBef>
                  <a:spcPct val="0"/>
                </a:spcBef>
                <a:buFont typeface="Arial" panose="020B0604020202020204" pitchFamily="34" charset="0"/>
                <a:buNone/>
              </a:pPr>
              <a:r>
                <a:rPr lang="zh-CN" altLang="en-US" sz="2215" dirty="0">
                  <a:solidFill>
                    <a:schemeClr val="bg1"/>
                  </a:solidFill>
                  <a:latin typeface="+mn-lt"/>
                  <a:ea typeface="+mn-ea"/>
                  <a:cs typeface="+mn-ea"/>
                  <a:sym typeface="+mn-lt"/>
                </a:rPr>
                <a:t>点击此处添加文字说明</a:t>
              </a:r>
              <a:endParaRPr lang="en-US" altLang="zh-CN" sz="2215" dirty="0">
                <a:solidFill>
                  <a:schemeClr val="bg1"/>
                </a:solidFill>
                <a:latin typeface="+mn-lt"/>
                <a:ea typeface="+mn-ea"/>
                <a:cs typeface="+mn-ea"/>
                <a:sym typeface="+mn-lt"/>
              </a:endParaRPr>
            </a:p>
            <a:p>
              <a:pPr eaLnBrk="1" hangingPunct="1">
                <a:lnSpc>
                  <a:spcPct val="100000"/>
                </a:lnSpc>
                <a:spcBef>
                  <a:spcPct val="0"/>
                </a:spcBef>
                <a:buFont typeface="Arial" panose="020B0604020202020204" pitchFamily="34" charset="0"/>
                <a:buNone/>
              </a:pPr>
              <a:r>
                <a:rPr lang="zh-CN" altLang="en-US" sz="2215" dirty="0">
                  <a:solidFill>
                    <a:schemeClr val="bg1"/>
                  </a:solidFill>
                  <a:latin typeface="+mn-lt"/>
                  <a:ea typeface="+mn-ea"/>
                  <a:cs typeface="+mn-ea"/>
                  <a:sym typeface="+mn-lt"/>
                </a:rPr>
                <a:t>点击此处添加文字说明</a:t>
              </a:r>
              <a:endParaRPr lang="en-US" altLang="zh-CN" sz="2215" dirty="0">
                <a:solidFill>
                  <a:schemeClr val="bg1"/>
                </a:solidFill>
                <a:latin typeface="+mn-lt"/>
                <a:ea typeface="+mn-ea"/>
                <a:cs typeface="+mn-ea"/>
                <a:sym typeface="+mn-lt"/>
              </a:endParaRPr>
            </a:p>
          </p:txBody>
        </p:sp>
      </p:grpSp>
      <p:grpSp>
        <p:nvGrpSpPr>
          <p:cNvPr id="7" name="组合 6"/>
          <p:cNvGrpSpPr/>
          <p:nvPr/>
        </p:nvGrpSpPr>
        <p:grpSpPr>
          <a:xfrm>
            <a:off x="4857648" y="4875051"/>
            <a:ext cx="6305325" cy="1523190"/>
            <a:chOff x="4605338" y="4622800"/>
            <a:chExt cx="5980112" cy="1444625"/>
          </a:xfrm>
          <a:effectLst>
            <a:outerShdw blurRad="419100" dist="419100" dir="5400000" algn="ctr" rotWithShape="0">
              <a:srgbClr val="000000">
                <a:alpha val="43137"/>
              </a:srgbClr>
            </a:outerShdw>
          </a:effectLst>
        </p:grpSpPr>
        <p:sp>
          <p:nvSpPr>
            <p:cNvPr id="29711" name="流程图: 延期 18"/>
            <p:cNvSpPr>
              <a:spLocks noChangeArrowheads="1"/>
            </p:cNvSpPr>
            <p:nvPr/>
          </p:nvSpPr>
          <p:spPr bwMode="auto">
            <a:xfrm rot="10800000">
              <a:off x="4605338" y="4622800"/>
              <a:ext cx="5980112" cy="1444625"/>
            </a:xfrm>
            <a:prstGeom prst="flowChartDelay">
              <a:avLst/>
            </a:prstGeom>
            <a:solidFill>
              <a:srgbClr val="0070C0"/>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13" name="流程图: 联系 20"/>
            <p:cNvSpPr>
              <a:spLocks noChangeArrowheads="1"/>
            </p:cNvSpPr>
            <p:nvPr/>
          </p:nvSpPr>
          <p:spPr bwMode="auto">
            <a:xfrm>
              <a:off x="4733925" y="5164138"/>
              <a:ext cx="392113" cy="392112"/>
            </a:xfrm>
            <a:prstGeom prst="flowChartConnector">
              <a:avLst/>
            </a:prstGeom>
            <a:solidFill>
              <a:schemeClr val="bg1"/>
            </a:solid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29720" name="文本框 28"/>
            <p:cNvSpPr>
              <a:spLocks noChangeArrowheads="1"/>
            </p:cNvSpPr>
            <p:nvPr/>
          </p:nvSpPr>
          <p:spPr bwMode="auto">
            <a:xfrm>
              <a:off x="6846889" y="4852988"/>
              <a:ext cx="3503610" cy="1057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2215" dirty="0">
                  <a:solidFill>
                    <a:schemeClr val="bg1"/>
                  </a:solidFill>
                  <a:latin typeface="+mn-lt"/>
                  <a:ea typeface="+mn-ea"/>
                  <a:cs typeface="+mn-ea"/>
                  <a:sym typeface="+mn-lt"/>
                </a:rPr>
                <a:t>点击此处添加文字说明</a:t>
              </a:r>
              <a:endParaRPr lang="en-US" altLang="zh-CN" sz="2215" dirty="0">
                <a:solidFill>
                  <a:schemeClr val="bg1"/>
                </a:solidFill>
                <a:latin typeface="+mn-lt"/>
                <a:ea typeface="+mn-ea"/>
                <a:cs typeface="+mn-ea"/>
                <a:sym typeface="+mn-lt"/>
              </a:endParaRPr>
            </a:p>
            <a:p>
              <a:pPr eaLnBrk="1" hangingPunct="1">
                <a:lnSpc>
                  <a:spcPct val="100000"/>
                </a:lnSpc>
                <a:spcBef>
                  <a:spcPct val="0"/>
                </a:spcBef>
                <a:buFont typeface="Arial" panose="020B0604020202020204" pitchFamily="34" charset="0"/>
                <a:buNone/>
              </a:pPr>
              <a:r>
                <a:rPr lang="zh-CN" altLang="en-US" sz="2215" dirty="0">
                  <a:solidFill>
                    <a:schemeClr val="bg1"/>
                  </a:solidFill>
                  <a:latin typeface="+mn-lt"/>
                  <a:ea typeface="+mn-ea"/>
                  <a:cs typeface="+mn-ea"/>
                  <a:sym typeface="+mn-lt"/>
                </a:rPr>
                <a:t>点击此处添加文字说明</a:t>
              </a:r>
              <a:endParaRPr lang="en-US" altLang="zh-CN" sz="2215" dirty="0">
                <a:solidFill>
                  <a:schemeClr val="bg1"/>
                </a:solidFill>
                <a:latin typeface="+mn-lt"/>
                <a:ea typeface="+mn-ea"/>
                <a:cs typeface="+mn-ea"/>
                <a:sym typeface="+mn-lt"/>
              </a:endParaRPr>
            </a:p>
            <a:p>
              <a:pPr eaLnBrk="1" hangingPunct="1">
                <a:lnSpc>
                  <a:spcPct val="100000"/>
                </a:lnSpc>
                <a:spcBef>
                  <a:spcPct val="0"/>
                </a:spcBef>
                <a:buFont typeface="Arial" panose="020B0604020202020204" pitchFamily="34" charset="0"/>
                <a:buNone/>
              </a:pPr>
              <a:r>
                <a:rPr lang="zh-CN" altLang="en-US" sz="2215" dirty="0">
                  <a:solidFill>
                    <a:schemeClr val="bg1"/>
                  </a:solidFill>
                  <a:latin typeface="+mn-lt"/>
                  <a:ea typeface="+mn-ea"/>
                  <a:cs typeface="+mn-ea"/>
                  <a:sym typeface="+mn-lt"/>
                </a:rPr>
                <a:t>点击此处添加文字说明</a:t>
              </a:r>
              <a:endParaRPr lang="en-US" altLang="zh-CN" sz="2215" dirty="0">
                <a:solidFill>
                  <a:schemeClr val="bg1"/>
                </a:solidFill>
                <a:latin typeface="+mn-lt"/>
                <a:ea typeface="+mn-ea"/>
                <a:cs typeface="+mn-ea"/>
                <a:sym typeface="+mn-lt"/>
              </a:endParaRPr>
            </a:p>
          </p:txBody>
        </p:sp>
      </p:grpSp>
      <p:sp>
        <p:nvSpPr>
          <p:cNvPr id="9" name="文本占位符 8"/>
          <p:cNvSpPr>
            <a:spLocks noGrp="1"/>
          </p:cNvSpPr>
          <p:nvPr>
            <p:ph type="body" sz="quarter" idx="13"/>
          </p:nvPr>
        </p:nvSpPr>
        <p:spPr/>
        <p:txBody>
          <a:bodyPr/>
          <a:lstStyle/>
          <a:p>
            <a:r>
              <a:rPr lang="zh-CN" altLang="en-US">
                <a:cs typeface="+mn-ea"/>
                <a:sym typeface="+mn-lt"/>
              </a:rPr>
              <a:t>点击输入标题内容</a:t>
            </a:r>
            <a:endParaRPr lang="zh-CN" altLang="en-US" dirty="0">
              <a:cs typeface="+mn-ea"/>
              <a:sym typeface="+mn-lt"/>
            </a:endParaRPr>
          </a:p>
        </p:txBody>
      </p:sp>
      <p:sp>
        <p:nvSpPr>
          <p:cNvPr id="30" name="灯片编号占位符 2"/>
          <p:cNvSpPr>
            <a:spLocks noGrp="1"/>
          </p:cNvSpPr>
          <p:nvPr>
            <p:ph type="sldNum" sz="quarter" idx="4294967295"/>
          </p:nvPr>
        </p:nvSpPr>
        <p:spPr>
          <a:xfrm>
            <a:off x="12230100" y="266700"/>
            <a:ext cx="628650" cy="385763"/>
          </a:xfrm>
        </p:spPr>
        <p:txBody>
          <a:bodyPr/>
          <a:lstStyle/>
          <a:p>
            <a:fld id="{370D8578-DDD4-487D-A316-C8E65CC577E1}" type="slidenum">
              <a:rPr lang="zh-CN" altLang="en-US" smtClean="0">
                <a:latin typeface="+mn-lt"/>
                <a:ea typeface="+mn-ea"/>
                <a:cs typeface="+mn-ea"/>
                <a:sym typeface="+mn-lt"/>
              </a:rPr>
              <a:pPr/>
              <a:t>17</a:t>
            </a:fld>
            <a:endParaRPr lang="zh-CN" altLang="en-US" dirty="0">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9702"/>
                                        </p:tgtEl>
                                        <p:attrNameLst>
                                          <p:attrName>style.visibility</p:attrName>
                                        </p:attrNameLst>
                                      </p:cBhvr>
                                      <p:to>
                                        <p:strVal val="visible"/>
                                      </p:to>
                                    </p:set>
                                    <p:animEffect transition="in" filter="wipe(left)">
                                      <p:cBhvr>
                                        <p:cTn id="12" dur="500"/>
                                        <p:tgtEl>
                                          <p:spTgt spid="29702"/>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1+#ppt_w/2"/>
                                          </p:val>
                                        </p:tav>
                                        <p:tav tm="100000">
                                          <p:val>
                                            <p:strVal val="#ppt_x"/>
                                          </p:val>
                                        </p:tav>
                                      </p:tavLst>
                                    </p:anim>
                                    <p:anim calcmode="lin" valueType="num">
                                      <p:cBhvr additive="base">
                                        <p:cTn id="22" dur="500" fill="hold"/>
                                        <p:tgtEl>
                                          <p:spTgt spid="5"/>
                                        </p:tgtEl>
                                        <p:attrNameLst>
                                          <p:attrName>ppt_y</p:attrName>
                                        </p:attrNameLst>
                                      </p:cBhvr>
                                      <p:tavLst>
                                        <p:tav tm="0">
                                          <p:val>
                                            <p:strVal val="#ppt_y"/>
                                          </p:val>
                                        </p:tav>
                                        <p:tav tm="100000">
                                          <p:val>
                                            <p:strVal val="#ppt_y"/>
                                          </p:val>
                                        </p:tav>
                                      </p:tavLst>
                                    </p:anim>
                                  </p:childTnLst>
                                </p:cTn>
                              </p:par>
                            </p:childTnLst>
                          </p:cTn>
                        </p:par>
                        <p:par>
                          <p:cTn id="23" fill="hold">
                            <p:stCondLst>
                              <p:cond delay="500"/>
                            </p:stCondLst>
                            <p:childTnLst>
                              <p:par>
                                <p:cTn id="24" presetID="22" presetClass="entr" presetSubtype="2" fill="hold" grpId="0" nodeType="afterEffect">
                                  <p:stCondLst>
                                    <p:cond delay="0"/>
                                  </p:stCondLst>
                                  <p:childTnLst>
                                    <p:set>
                                      <p:cBhvr>
                                        <p:cTn id="25" dur="1" fill="hold">
                                          <p:stCondLst>
                                            <p:cond delay="0"/>
                                          </p:stCondLst>
                                        </p:cTn>
                                        <p:tgtEl>
                                          <p:spTgt spid="29707"/>
                                        </p:tgtEl>
                                        <p:attrNameLst>
                                          <p:attrName>style.visibility</p:attrName>
                                        </p:attrNameLst>
                                      </p:cBhvr>
                                      <p:to>
                                        <p:strVal val="visible"/>
                                      </p:to>
                                    </p:set>
                                    <p:animEffect transition="in" filter="wipe(right)">
                                      <p:cBhvr>
                                        <p:cTn id="26" dur="500"/>
                                        <p:tgtEl>
                                          <p:spTgt spid="29707"/>
                                        </p:tgtEl>
                                      </p:cBhvr>
                                    </p:animEffect>
                                  </p:childTnLst>
                                </p:cTn>
                              </p:par>
                            </p:childTnLst>
                          </p:cTn>
                        </p:par>
                        <p:par>
                          <p:cTn id="27" fill="hold">
                            <p:stCondLst>
                              <p:cond delay="1000"/>
                            </p:stCondLst>
                            <p:childTnLst>
                              <p:par>
                                <p:cTn id="28" presetID="22" presetClass="entr" presetSubtype="2"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wipe(right)">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0-#ppt_w/2"/>
                                          </p:val>
                                        </p:tav>
                                        <p:tav tm="100000">
                                          <p:val>
                                            <p:strVal val="#ppt_x"/>
                                          </p:val>
                                        </p:tav>
                                      </p:tavLst>
                                    </p:anim>
                                    <p:anim calcmode="lin" valueType="num">
                                      <p:cBhvr additive="base">
                                        <p:cTn id="36" dur="500" fill="hold"/>
                                        <p:tgtEl>
                                          <p:spTgt spid="8"/>
                                        </p:tgtEl>
                                        <p:attrNameLst>
                                          <p:attrName>ppt_y</p:attrName>
                                        </p:attrNameLst>
                                      </p:cBhvr>
                                      <p:tavLst>
                                        <p:tav tm="0">
                                          <p:val>
                                            <p:strVal val="#ppt_y"/>
                                          </p:val>
                                        </p:tav>
                                        <p:tav tm="100000">
                                          <p:val>
                                            <p:strVal val="#ppt_y"/>
                                          </p:val>
                                        </p:tav>
                                      </p:tavLst>
                                    </p:anim>
                                  </p:childTnLst>
                                </p:cTn>
                              </p:par>
                            </p:childTnLst>
                          </p:cTn>
                        </p:par>
                        <p:par>
                          <p:cTn id="37" fill="hold">
                            <p:stCondLst>
                              <p:cond delay="500"/>
                            </p:stCondLst>
                            <p:childTnLst>
                              <p:par>
                                <p:cTn id="38" presetID="22" presetClass="entr" presetSubtype="8" fill="hold" grpId="0" nodeType="afterEffect">
                                  <p:stCondLst>
                                    <p:cond delay="0"/>
                                  </p:stCondLst>
                                  <p:childTnLst>
                                    <p:set>
                                      <p:cBhvr>
                                        <p:cTn id="39" dur="1" fill="hold">
                                          <p:stCondLst>
                                            <p:cond delay="0"/>
                                          </p:stCondLst>
                                        </p:cTn>
                                        <p:tgtEl>
                                          <p:spTgt spid="29712"/>
                                        </p:tgtEl>
                                        <p:attrNameLst>
                                          <p:attrName>style.visibility</p:attrName>
                                        </p:attrNameLst>
                                      </p:cBhvr>
                                      <p:to>
                                        <p:strVal val="visible"/>
                                      </p:to>
                                    </p:set>
                                    <p:animEffect transition="in" filter="wipe(left)">
                                      <p:cBhvr>
                                        <p:cTn id="40" dur="500"/>
                                        <p:tgtEl>
                                          <p:spTgt spid="29712"/>
                                        </p:tgtEl>
                                      </p:cBhvr>
                                    </p:animEffect>
                                  </p:childTnLst>
                                </p:cTn>
                              </p:par>
                            </p:childTnLst>
                          </p:cTn>
                        </p:par>
                        <p:par>
                          <p:cTn id="41" fill="hold">
                            <p:stCondLst>
                              <p:cond delay="1000"/>
                            </p:stCondLst>
                            <p:childTnLst>
                              <p:par>
                                <p:cTn id="42" presetID="22" presetClass="entr" presetSubtype="8" fill="hold"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wipe(left)">
                                      <p:cBhvr>
                                        <p:cTn id="4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2" grpId="0" animBg="1"/>
      <p:bldP spid="29707" grpId="0" animBg="1"/>
      <p:bldP spid="2971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8721796" y="2016047"/>
            <a:ext cx="3515398" cy="2910504"/>
          </a:xfrm>
          <a:prstGeom prst="rect">
            <a:avLst/>
          </a:pr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30" name="矩形 29"/>
          <p:cNvSpPr/>
          <p:nvPr/>
        </p:nvSpPr>
        <p:spPr>
          <a:xfrm>
            <a:off x="4897631" y="2009174"/>
            <a:ext cx="3515398" cy="2910504"/>
          </a:xfrm>
          <a:prstGeom prst="rect">
            <a:avLst/>
          </a:prstGeom>
          <a:solidFill>
            <a:schemeClr val="tx1">
              <a:lumMod val="65000"/>
              <a:lumOff val="35000"/>
            </a:schemeClr>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2" name="矩形 11"/>
          <p:cNvSpPr/>
          <p:nvPr/>
        </p:nvSpPr>
        <p:spPr>
          <a:xfrm>
            <a:off x="1104075" y="2016047"/>
            <a:ext cx="3515398" cy="2910504"/>
          </a:xfrm>
          <a:prstGeom prst="rect">
            <a:avLst/>
          </a:pr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02380" y="2180503"/>
            <a:ext cx="3323336" cy="2216638"/>
          </a:xfrm>
          <a:prstGeom prst="rect">
            <a:avLst/>
          </a:prstGeom>
          <a:effectLst>
            <a:outerShdw blurRad="419100" dist="165100" dir="5400000" algn="ctr" rotWithShape="0">
              <a:srgbClr val="000000">
                <a:alpha val="43137"/>
              </a:srgbClr>
            </a:outerShdw>
          </a:effectLst>
        </p:spPr>
      </p:pic>
      <p:pic>
        <p:nvPicPr>
          <p:cNvPr id="8" name="图片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07028" y="2192380"/>
            <a:ext cx="3296605" cy="2198809"/>
          </a:xfrm>
          <a:prstGeom prst="rect">
            <a:avLst/>
          </a:prstGeom>
          <a:effectLst>
            <a:outerShdw blurRad="419100" dist="165100" dir="5400000" algn="ctr" rotWithShape="0">
              <a:srgbClr val="000000">
                <a:alpha val="43137"/>
              </a:srgbClr>
            </a:outerShdw>
          </a:effectLst>
        </p:spPr>
      </p:pic>
      <p:pic>
        <p:nvPicPr>
          <p:cNvPr id="9" name="图片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812523" y="2170920"/>
            <a:ext cx="3333944" cy="2230225"/>
          </a:xfrm>
          <a:prstGeom prst="rect">
            <a:avLst/>
          </a:prstGeom>
          <a:effectLst>
            <a:outerShdw blurRad="419100" dist="165100" dir="5400000" algn="ctr" rotWithShape="0">
              <a:srgbClr val="000000">
                <a:alpha val="43137"/>
              </a:srgbClr>
            </a:outerShdw>
          </a:effectLst>
        </p:spPr>
      </p:pic>
      <p:sp>
        <p:nvSpPr>
          <p:cNvPr id="24" name="文本框 23"/>
          <p:cNvSpPr txBox="1"/>
          <p:nvPr/>
        </p:nvSpPr>
        <p:spPr>
          <a:xfrm>
            <a:off x="2296066" y="4500990"/>
            <a:ext cx="1233068" cy="369332"/>
          </a:xfrm>
          <a:prstGeom prst="rect">
            <a:avLst/>
          </a:prstGeom>
          <a:noFill/>
        </p:spPr>
        <p:txBody>
          <a:bodyPr wrap="square" rtlCol="0">
            <a:spAutoFit/>
          </a:bodyPr>
          <a:lstStyle/>
          <a:p>
            <a:r>
              <a:rPr lang="zh-CN" altLang="en-US" dirty="0">
                <a:solidFill>
                  <a:schemeClr val="bg1"/>
                </a:solidFill>
                <a:latin typeface="+mn-lt"/>
                <a:ea typeface="+mn-ea"/>
                <a:cs typeface="+mn-ea"/>
                <a:sym typeface="+mn-lt"/>
              </a:rPr>
              <a:t>项目名称</a:t>
            </a:r>
            <a:endParaRPr lang="en-US" altLang="zh-CN" dirty="0">
              <a:solidFill>
                <a:schemeClr val="bg1"/>
              </a:solidFill>
              <a:latin typeface="+mn-lt"/>
              <a:ea typeface="+mn-ea"/>
              <a:cs typeface="+mn-ea"/>
              <a:sym typeface="+mn-lt"/>
            </a:endParaRPr>
          </a:p>
        </p:txBody>
      </p:sp>
      <p:sp>
        <p:nvSpPr>
          <p:cNvPr id="25" name="文本框 24"/>
          <p:cNvSpPr txBox="1"/>
          <p:nvPr/>
        </p:nvSpPr>
        <p:spPr>
          <a:xfrm>
            <a:off x="1212277" y="5602666"/>
            <a:ext cx="3555579" cy="733214"/>
          </a:xfrm>
          <a:prstGeom prst="rect">
            <a:avLst/>
          </a:prstGeom>
          <a:noFill/>
        </p:spPr>
        <p:txBody>
          <a:bodyPr wrap="square" rtlCol="0">
            <a:spAutoFit/>
          </a:bodyPr>
          <a:lstStyle/>
          <a:p>
            <a:pPr algn="just">
              <a:lnSpc>
                <a:spcPct val="130000"/>
              </a:lnSpc>
            </a:pPr>
            <a:r>
              <a:rPr lang="zh-CN" altLang="en-US" sz="1685" spc="53" dirty="0">
                <a:solidFill>
                  <a:schemeClr val="tx1">
                    <a:lumMod val="65000"/>
                    <a:lumOff val="35000"/>
                  </a:schemeClr>
                </a:solidFill>
                <a:latin typeface="+mn-lt"/>
                <a:ea typeface="+mn-ea"/>
                <a:cs typeface="+mn-ea"/>
                <a:sym typeface="+mn-lt"/>
              </a:rPr>
              <a:t>点击添加具体文本内容，可根据自己需要自主设置字号颜色</a:t>
            </a:r>
          </a:p>
        </p:txBody>
      </p:sp>
      <p:sp>
        <p:nvSpPr>
          <p:cNvPr id="27" name="文本框 26"/>
          <p:cNvSpPr txBox="1"/>
          <p:nvPr/>
        </p:nvSpPr>
        <p:spPr>
          <a:xfrm>
            <a:off x="5019227" y="5602666"/>
            <a:ext cx="3518984" cy="733214"/>
          </a:xfrm>
          <a:prstGeom prst="rect">
            <a:avLst/>
          </a:prstGeom>
          <a:noFill/>
        </p:spPr>
        <p:txBody>
          <a:bodyPr wrap="square" rtlCol="0">
            <a:spAutoFit/>
          </a:bodyPr>
          <a:lstStyle/>
          <a:p>
            <a:pPr algn="just">
              <a:lnSpc>
                <a:spcPct val="130000"/>
              </a:lnSpc>
            </a:pPr>
            <a:r>
              <a:rPr lang="zh-CN" altLang="en-US" sz="1685" spc="53" dirty="0">
                <a:solidFill>
                  <a:schemeClr val="tx1">
                    <a:lumMod val="65000"/>
                    <a:lumOff val="35000"/>
                  </a:schemeClr>
                </a:solidFill>
                <a:latin typeface="+mn-lt"/>
                <a:ea typeface="+mn-ea"/>
                <a:cs typeface="+mn-ea"/>
                <a:sym typeface="+mn-lt"/>
              </a:rPr>
              <a:t>点击添加具体文本内容，可根据自己需要自主设置字号颜色</a:t>
            </a:r>
          </a:p>
        </p:txBody>
      </p:sp>
      <p:sp>
        <p:nvSpPr>
          <p:cNvPr id="29" name="文本框 28"/>
          <p:cNvSpPr txBox="1"/>
          <p:nvPr/>
        </p:nvSpPr>
        <p:spPr>
          <a:xfrm>
            <a:off x="8825507" y="5602666"/>
            <a:ext cx="3544668" cy="733214"/>
          </a:xfrm>
          <a:prstGeom prst="rect">
            <a:avLst/>
          </a:prstGeom>
          <a:noFill/>
        </p:spPr>
        <p:txBody>
          <a:bodyPr wrap="square" rtlCol="0">
            <a:spAutoFit/>
          </a:bodyPr>
          <a:lstStyle/>
          <a:p>
            <a:pPr algn="just">
              <a:lnSpc>
                <a:spcPct val="130000"/>
              </a:lnSpc>
            </a:pPr>
            <a:r>
              <a:rPr lang="zh-CN" altLang="en-US" sz="1685" spc="53" dirty="0">
                <a:solidFill>
                  <a:schemeClr val="tx1">
                    <a:lumMod val="65000"/>
                    <a:lumOff val="35000"/>
                  </a:schemeClr>
                </a:solidFill>
                <a:latin typeface="+mn-lt"/>
                <a:ea typeface="+mn-ea"/>
                <a:cs typeface="+mn-ea"/>
                <a:sym typeface="+mn-lt"/>
              </a:rPr>
              <a:t>点击添加具体文本内容，可根据自己需要自主设置字号颜色</a:t>
            </a:r>
          </a:p>
        </p:txBody>
      </p:sp>
      <p:sp>
        <p:nvSpPr>
          <p:cNvPr id="26" name="文本框 25"/>
          <p:cNvSpPr txBox="1"/>
          <p:nvPr/>
        </p:nvSpPr>
        <p:spPr>
          <a:xfrm>
            <a:off x="6116052" y="4500990"/>
            <a:ext cx="1173513" cy="369332"/>
          </a:xfrm>
          <a:prstGeom prst="rect">
            <a:avLst/>
          </a:prstGeom>
          <a:noFill/>
        </p:spPr>
        <p:txBody>
          <a:bodyPr wrap="square" rtlCol="0">
            <a:spAutoFit/>
          </a:bodyPr>
          <a:lstStyle/>
          <a:p>
            <a:r>
              <a:rPr lang="zh-CN" altLang="en-US" dirty="0">
                <a:solidFill>
                  <a:schemeClr val="bg1"/>
                </a:solidFill>
                <a:latin typeface="+mn-lt"/>
                <a:ea typeface="+mn-ea"/>
                <a:cs typeface="+mn-ea"/>
                <a:sym typeface="+mn-lt"/>
              </a:rPr>
              <a:t>项目名称</a:t>
            </a:r>
            <a:endParaRPr lang="en-US" altLang="zh-CN" dirty="0">
              <a:solidFill>
                <a:schemeClr val="bg1"/>
              </a:solidFill>
              <a:latin typeface="+mn-lt"/>
              <a:ea typeface="+mn-ea"/>
              <a:cs typeface="+mn-ea"/>
              <a:sym typeface="+mn-lt"/>
            </a:endParaRPr>
          </a:p>
        </p:txBody>
      </p:sp>
      <p:sp>
        <p:nvSpPr>
          <p:cNvPr id="28" name="文本框 27"/>
          <p:cNvSpPr txBox="1"/>
          <p:nvPr/>
        </p:nvSpPr>
        <p:spPr>
          <a:xfrm>
            <a:off x="9894293" y="4505691"/>
            <a:ext cx="1170402" cy="369332"/>
          </a:xfrm>
          <a:prstGeom prst="rect">
            <a:avLst/>
          </a:prstGeom>
          <a:noFill/>
        </p:spPr>
        <p:txBody>
          <a:bodyPr wrap="square" rtlCol="0">
            <a:spAutoFit/>
          </a:bodyPr>
          <a:lstStyle/>
          <a:p>
            <a:r>
              <a:rPr lang="zh-CN" altLang="en-US" dirty="0">
                <a:solidFill>
                  <a:schemeClr val="bg1"/>
                </a:solidFill>
                <a:latin typeface="+mn-lt"/>
                <a:ea typeface="+mn-ea"/>
                <a:cs typeface="+mn-ea"/>
                <a:sym typeface="+mn-lt"/>
              </a:rPr>
              <a:t>项目名称</a:t>
            </a:r>
            <a:endParaRPr lang="en-US" altLang="zh-CN" dirty="0">
              <a:solidFill>
                <a:schemeClr val="bg1"/>
              </a:solidFill>
              <a:latin typeface="+mn-lt"/>
              <a:ea typeface="+mn-ea"/>
              <a:cs typeface="+mn-ea"/>
              <a:sym typeface="+mn-lt"/>
            </a:endParaRPr>
          </a:p>
        </p:txBody>
      </p:sp>
      <p:sp>
        <p:nvSpPr>
          <p:cNvPr id="2" name="文本占位符 1"/>
          <p:cNvSpPr>
            <a:spLocks noGrp="1"/>
          </p:cNvSpPr>
          <p:nvPr>
            <p:ph type="body" sz="quarter" idx="13"/>
          </p:nvPr>
        </p:nvSpPr>
        <p:spPr/>
        <p:txBody>
          <a:bodyPr/>
          <a:lstStyle/>
          <a:p>
            <a:r>
              <a:rPr lang="zh-CN" altLang="en-US" dirty="0">
                <a:cs typeface="+mn-ea"/>
                <a:sym typeface="+mn-lt"/>
              </a:rPr>
              <a:t>点击输入标题内容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randombar(horizontal)">
                                      <p:cBhvr>
                                        <p:cTn id="10" dur="500"/>
                                        <p:tgtEl>
                                          <p:spTgt spid="30"/>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randombar(horizontal)">
                                      <p:cBhvr>
                                        <p:cTn id="13" dur="500"/>
                                        <p:tgtEl>
                                          <p:spTgt spid="12"/>
                                        </p:tgtEl>
                                      </p:cBhvr>
                                    </p:animEffect>
                                  </p:childTnLst>
                                </p:cTn>
                              </p:par>
                            </p:childTnLst>
                          </p:cTn>
                        </p:par>
                        <p:par>
                          <p:cTn id="14" fill="hold">
                            <p:stCondLst>
                              <p:cond delay="500"/>
                            </p:stCondLst>
                            <p:childTnLst>
                              <p:par>
                                <p:cTn id="15" presetID="53" presetClass="entr" presetSubtype="16"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par>
                                <p:cTn id="20" presetID="53" presetClass="entr" presetSubtype="16"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par>
                                <p:cTn id="25" presetID="53" presetClass="entr" presetSubtype="16" fill="hold"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childTnLst>
                          </p:cTn>
                        </p:par>
                        <p:par>
                          <p:cTn id="30" fill="hold">
                            <p:stCondLst>
                              <p:cond delay="1000"/>
                            </p:stCondLst>
                            <p:childTnLst>
                              <p:par>
                                <p:cTn id="31" presetID="22" presetClass="entr" presetSubtype="8" fill="hold" grpId="0" nodeType="after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left)">
                                      <p:cBhvr>
                                        <p:cTn id="33" dur="500"/>
                                        <p:tgtEl>
                                          <p:spTgt spid="2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wipe(left)">
                                      <p:cBhvr>
                                        <p:cTn id="36" dur="500"/>
                                        <p:tgtEl>
                                          <p:spTgt spid="24"/>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500"/>
                                        <p:tgtEl>
                                          <p:spTgt spid="28"/>
                                        </p:tgtEl>
                                      </p:cBhvr>
                                    </p:animEffect>
                                  </p:childTnLst>
                                </p:cTn>
                              </p:par>
                            </p:childTnLst>
                          </p:cTn>
                        </p:par>
                        <p:par>
                          <p:cTn id="40" fill="hold">
                            <p:stCondLst>
                              <p:cond delay="1500"/>
                            </p:stCondLst>
                            <p:childTnLst>
                              <p:par>
                                <p:cTn id="41" presetID="14" presetClass="entr" presetSubtype="10" fill="hold" grpId="0" nodeType="afterEffect">
                                  <p:stCondLst>
                                    <p:cond delay="0"/>
                                  </p:stCondLst>
                                  <p:iterate type="lt">
                                    <p:tmPct val="10000"/>
                                  </p:iterate>
                                  <p:childTnLst>
                                    <p:set>
                                      <p:cBhvr>
                                        <p:cTn id="42" dur="1" fill="hold">
                                          <p:stCondLst>
                                            <p:cond delay="0"/>
                                          </p:stCondLst>
                                        </p:cTn>
                                        <p:tgtEl>
                                          <p:spTgt spid="29"/>
                                        </p:tgtEl>
                                        <p:attrNameLst>
                                          <p:attrName>style.visibility</p:attrName>
                                        </p:attrNameLst>
                                      </p:cBhvr>
                                      <p:to>
                                        <p:strVal val="visible"/>
                                      </p:to>
                                    </p:set>
                                    <p:animEffect transition="in" filter="randombar(horizontal)">
                                      <p:cBhvr>
                                        <p:cTn id="43" dur="500"/>
                                        <p:tgtEl>
                                          <p:spTgt spid="29"/>
                                        </p:tgtEl>
                                      </p:cBhvr>
                                    </p:animEffect>
                                  </p:childTnLst>
                                </p:cTn>
                              </p:par>
                              <p:par>
                                <p:cTn id="44" presetID="14" presetClass="entr" presetSubtype="10" fill="hold" grpId="0" nodeType="withEffect">
                                  <p:stCondLst>
                                    <p:cond delay="0"/>
                                  </p:stCondLst>
                                  <p:iterate type="lt">
                                    <p:tmPct val="10000"/>
                                  </p:iterate>
                                  <p:childTnLst>
                                    <p:set>
                                      <p:cBhvr>
                                        <p:cTn id="45" dur="1" fill="hold">
                                          <p:stCondLst>
                                            <p:cond delay="0"/>
                                          </p:stCondLst>
                                        </p:cTn>
                                        <p:tgtEl>
                                          <p:spTgt spid="27"/>
                                        </p:tgtEl>
                                        <p:attrNameLst>
                                          <p:attrName>style.visibility</p:attrName>
                                        </p:attrNameLst>
                                      </p:cBhvr>
                                      <p:to>
                                        <p:strVal val="visible"/>
                                      </p:to>
                                    </p:set>
                                    <p:animEffect transition="in" filter="randombar(horizontal)">
                                      <p:cBhvr>
                                        <p:cTn id="46" dur="500"/>
                                        <p:tgtEl>
                                          <p:spTgt spid="27"/>
                                        </p:tgtEl>
                                      </p:cBhvr>
                                    </p:animEffect>
                                  </p:childTnLst>
                                </p:cTn>
                              </p:par>
                              <p:par>
                                <p:cTn id="47" presetID="14" presetClass="entr" presetSubtype="10" fill="hold" grpId="0" nodeType="withEffect">
                                  <p:stCondLst>
                                    <p:cond delay="0"/>
                                  </p:stCondLst>
                                  <p:iterate type="lt">
                                    <p:tmPct val="10000"/>
                                  </p:iterate>
                                  <p:childTnLst>
                                    <p:set>
                                      <p:cBhvr>
                                        <p:cTn id="48" dur="1" fill="hold">
                                          <p:stCondLst>
                                            <p:cond delay="0"/>
                                          </p:stCondLst>
                                        </p:cTn>
                                        <p:tgtEl>
                                          <p:spTgt spid="25"/>
                                        </p:tgtEl>
                                        <p:attrNameLst>
                                          <p:attrName>style.visibility</p:attrName>
                                        </p:attrNameLst>
                                      </p:cBhvr>
                                      <p:to>
                                        <p:strVal val="visible"/>
                                      </p:to>
                                    </p:set>
                                    <p:animEffect transition="in" filter="randombar(horizontal)">
                                      <p:cBhvr>
                                        <p:cTn id="4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0" grpId="0" animBg="1"/>
      <p:bldP spid="12" grpId="0" animBg="1"/>
      <p:bldP spid="24" grpId="0"/>
      <p:bldP spid="25" grpId="0"/>
      <p:bldP spid="27" grpId="0"/>
      <p:bldP spid="29" grpId="0"/>
      <p:bldP spid="26" grpId="0"/>
      <p:bldP spid="2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latin typeface="+mn-lt"/>
                <a:cs typeface="+mn-ea"/>
                <a:sym typeface="+mn-lt"/>
              </a:rPr>
              <a:t>03</a:t>
            </a:r>
            <a:endParaRPr lang="zh-CN" altLang="en-US" dirty="0">
              <a:latin typeface="+mn-lt"/>
              <a:cs typeface="+mn-ea"/>
              <a:sym typeface="+mn-lt"/>
            </a:endParaRPr>
          </a:p>
        </p:txBody>
      </p:sp>
      <p:sp>
        <p:nvSpPr>
          <p:cNvPr id="4" name="文本占位符 3"/>
          <p:cNvSpPr>
            <a:spLocks noGrp="1"/>
          </p:cNvSpPr>
          <p:nvPr>
            <p:ph type="body" sz="quarter" idx="12"/>
          </p:nvPr>
        </p:nvSpPr>
        <p:spPr/>
        <p:txBody>
          <a:bodyPr/>
          <a:lstStyle/>
          <a:p>
            <a:r>
              <a:rPr lang="zh-CN" altLang="en-US" dirty="0">
                <a:latin typeface="+mn-lt"/>
                <a:cs typeface="+mn-ea"/>
                <a:sym typeface="+mn-lt"/>
              </a:rPr>
              <a:t>研究思路及过程</a:t>
            </a:r>
          </a:p>
        </p:txBody>
      </p:sp>
      <p:sp>
        <p:nvSpPr>
          <p:cNvPr id="5" name="文本占位符 4"/>
          <p:cNvSpPr>
            <a:spLocks noGrp="1"/>
          </p:cNvSpPr>
          <p:nvPr>
            <p:ph type="body" sz="quarter" idx="13"/>
          </p:nvPr>
        </p:nvSpPr>
        <p:spPr/>
        <p:txBody>
          <a:bodyPr/>
          <a:lstStyle/>
          <a:p>
            <a:r>
              <a:rPr lang="zh-CN" altLang="en-US" dirty="0">
                <a:latin typeface="+mn-lt"/>
                <a:cs typeface="+mn-ea"/>
                <a:sym typeface="+mn-lt"/>
              </a:rPr>
              <a:t>输入副标题</a:t>
            </a:r>
            <a:endParaRPr lang="en-US" altLang="zh-CN" dirty="0">
              <a:latin typeface="+mn-lt"/>
              <a:cs typeface="+mn-ea"/>
              <a:sym typeface="+mn-lt"/>
            </a:endParaRPr>
          </a:p>
          <a:p>
            <a:r>
              <a:rPr lang="zh-CN" altLang="en-US" dirty="0">
                <a:latin typeface="+mn-lt"/>
                <a:cs typeface="+mn-ea"/>
                <a:sym typeface="+mn-lt"/>
              </a:rPr>
              <a:t>输入副标题</a:t>
            </a:r>
          </a:p>
        </p:txBody>
      </p:sp>
      <p:sp>
        <p:nvSpPr>
          <p:cNvPr id="6" name="文本占位符 5"/>
          <p:cNvSpPr>
            <a:spLocks noGrp="1"/>
          </p:cNvSpPr>
          <p:nvPr>
            <p:ph type="body" sz="quarter" idx="14"/>
          </p:nvPr>
        </p:nvSpPr>
        <p:spPr/>
        <p:txBody>
          <a:bodyPr/>
          <a:lstStyle/>
          <a:p>
            <a:r>
              <a:rPr lang="zh-CN" altLang="en-US" dirty="0">
                <a:latin typeface="+mn-lt"/>
                <a:cs typeface="+mn-ea"/>
                <a:sym typeface="+mn-lt"/>
              </a:rPr>
              <a:t>输入副标题</a:t>
            </a:r>
            <a:endParaRPr lang="en-US" altLang="zh-CN" dirty="0">
              <a:latin typeface="+mn-lt"/>
              <a:cs typeface="+mn-ea"/>
              <a:sym typeface="+mn-lt"/>
            </a:endParaRPr>
          </a:p>
          <a:p>
            <a:r>
              <a:rPr lang="zh-CN" altLang="en-US" dirty="0">
                <a:latin typeface="+mn-lt"/>
                <a:cs typeface="+mn-ea"/>
                <a:sym typeface="+mn-lt"/>
              </a:rPr>
              <a:t>输入副标题</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6429375" y="1220420"/>
            <a:ext cx="4854342" cy="755777"/>
            <a:chOff x="5844664" y="1806352"/>
            <a:chExt cx="4854342" cy="755777"/>
          </a:xfrm>
        </p:grpSpPr>
        <p:sp>
          <p:nvSpPr>
            <p:cNvPr id="4" name="圆角矩形 3"/>
            <p:cNvSpPr/>
            <p:nvPr/>
          </p:nvSpPr>
          <p:spPr>
            <a:xfrm>
              <a:off x="5844664" y="1806352"/>
              <a:ext cx="4854342" cy="755777"/>
            </a:xfrm>
            <a:prstGeom prst="roundRect">
              <a:avLst>
                <a:gd name="adj" fmla="val 50000"/>
              </a:avLst>
            </a:prstGeom>
            <a:noFill/>
            <a:ln>
              <a:solidFill>
                <a:schemeClr val="accent1"/>
              </a:solid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10">
                <a:cs typeface="+mn-ea"/>
                <a:sym typeface="+mn-lt"/>
              </a:endParaRPr>
            </a:p>
          </p:txBody>
        </p:sp>
        <p:sp>
          <p:nvSpPr>
            <p:cNvPr id="5" name="椭圆 4"/>
            <p:cNvSpPr/>
            <p:nvPr/>
          </p:nvSpPr>
          <p:spPr>
            <a:xfrm>
              <a:off x="5979977" y="1902970"/>
              <a:ext cx="562540" cy="562540"/>
            </a:xfrm>
            <a:prstGeom prst="ellipse">
              <a:avLst/>
            </a:prstGeom>
            <a:solidFill>
              <a:schemeClr val="accent1"/>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r>
                <a:rPr lang="en-US" altLang="zh-CN" sz="1510" dirty="0">
                  <a:cs typeface="+mn-ea"/>
                  <a:sym typeface="+mn-lt"/>
                </a:rPr>
                <a:t>01</a:t>
              </a:r>
              <a:endParaRPr lang="zh-CN" altLang="en-US" sz="1510" dirty="0">
                <a:cs typeface="+mn-ea"/>
                <a:sym typeface="+mn-lt"/>
              </a:endParaRPr>
            </a:p>
          </p:txBody>
        </p:sp>
        <p:sp>
          <p:nvSpPr>
            <p:cNvPr id="40" name="MH_Entry_1"/>
            <p:cNvSpPr/>
            <p:nvPr>
              <p:custDataLst>
                <p:tags r:id="rId5"/>
              </p:custDataLst>
            </p:nvPr>
          </p:nvSpPr>
          <p:spPr>
            <a:xfrm>
              <a:off x="7036905" y="1968468"/>
              <a:ext cx="3167713" cy="43088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pPr algn="ctr"/>
              <a:r>
                <a:rPr lang="zh-CN" altLang="en-US" sz="2800" dirty="0">
                  <a:solidFill>
                    <a:schemeClr val="bg1">
                      <a:lumMod val="50000"/>
                    </a:schemeClr>
                  </a:solidFill>
                  <a:cs typeface="+mn-ea"/>
                  <a:sym typeface="+mn-lt"/>
                </a:rPr>
                <a:t>课题背景及内容</a:t>
              </a:r>
            </a:p>
          </p:txBody>
        </p:sp>
      </p:grpSp>
      <p:grpSp>
        <p:nvGrpSpPr>
          <p:cNvPr id="6" name="组合 5"/>
          <p:cNvGrpSpPr/>
          <p:nvPr/>
        </p:nvGrpSpPr>
        <p:grpSpPr>
          <a:xfrm>
            <a:off x="6429375" y="2277695"/>
            <a:ext cx="4854342" cy="755777"/>
            <a:chOff x="5844664" y="2863627"/>
            <a:chExt cx="4854342" cy="755777"/>
          </a:xfrm>
        </p:grpSpPr>
        <p:sp>
          <p:nvSpPr>
            <p:cNvPr id="28" name="圆角矩形 27"/>
            <p:cNvSpPr/>
            <p:nvPr/>
          </p:nvSpPr>
          <p:spPr>
            <a:xfrm>
              <a:off x="5844664" y="2863627"/>
              <a:ext cx="4854342" cy="755777"/>
            </a:xfrm>
            <a:prstGeom prst="roundRect">
              <a:avLst>
                <a:gd name="adj" fmla="val 50000"/>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10">
                <a:cs typeface="+mn-ea"/>
                <a:sym typeface="+mn-lt"/>
              </a:endParaRPr>
            </a:p>
          </p:txBody>
        </p:sp>
        <p:sp>
          <p:nvSpPr>
            <p:cNvPr id="29" name="椭圆 28"/>
            <p:cNvSpPr/>
            <p:nvPr/>
          </p:nvSpPr>
          <p:spPr>
            <a:xfrm>
              <a:off x="5979977" y="2936432"/>
              <a:ext cx="562540" cy="562540"/>
            </a:xfrm>
            <a:prstGeom prst="ellipse">
              <a:avLst/>
            </a:pr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r>
                <a:rPr lang="en-US" altLang="zh-CN" sz="1510" dirty="0">
                  <a:cs typeface="+mn-ea"/>
                  <a:sym typeface="+mn-lt"/>
                </a:rPr>
                <a:t>02</a:t>
              </a:r>
              <a:endParaRPr lang="zh-CN" altLang="en-US" sz="1510" dirty="0">
                <a:cs typeface="+mn-ea"/>
                <a:sym typeface="+mn-lt"/>
              </a:endParaRPr>
            </a:p>
          </p:txBody>
        </p:sp>
        <p:sp>
          <p:nvSpPr>
            <p:cNvPr id="41" name="MH_Entry_2"/>
            <p:cNvSpPr/>
            <p:nvPr>
              <p:custDataLst>
                <p:tags r:id="rId4"/>
              </p:custDataLst>
            </p:nvPr>
          </p:nvSpPr>
          <p:spPr>
            <a:xfrm>
              <a:off x="6928892" y="3002258"/>
              <a:ext cx="3383737" cy="43088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pPr lvl="0" algn="ctr"/>
              <a:r>
                <a:rPr lang="zh-CN" altLang="en-US" sz="2800" dirty="0">
                  <a:solidFill>
                    <a:schemeClr val="bg1">
                      <a:lumMod val="50000"/>
                    </a:schemeClr>
                  </a:solidFill>
                  <a:cs typeface="+mn-ea"/>
                  <a:sym typeface="+mn-lt"/>
                </a:rPr>
                <a:t>课题现状及发展情况</a:t>
              </a:r>
            </a:p>
          </p:txBody>
        </p:sp>
      </p:grpSp>
      <p:grpSp>
        <p:nvGrpSpPr>
          <p:cNvPr id="8" name="组合 7"/>
          <p:cNvGrpSpPr/>
          <p:nvPr/>
        </p:nvGrpSpPr>
        <p:grpSpPr>
          <a:xfrm>
            <a:off x="6429375" y="3299251"/>
            <a:ext cx="4854342" cy="755777"/>
            <a:chOff x="5844664" y="3885183"/>
            <a:chExt cx="4854342" cy="755777"/>
          </a:xfrm>
        </p:grpSpPr>
        <p:sp>
          <p:nvSpPr>
            <p:cNvPr id="31" name="圆角矩形 30"/>
            <p:cNvSpPr/>
            <p:nvPr/>
          </p:nvSpPr>
          <p:spPr>
            <a:xfrm>
              <a:off x="5844664" y="3885183"/>
              <a:ext cx="4854342" cy="755777"/>
            </a:xfrm>
            <a:prstGeom prst="roundRect">
              <a:avLst>
                <a:gd name="adj" fmla="val 50000"/>
              </a:avLst>
            </a:prstGeom>
            <a:noFill/>
            <a:ln>
              <a:solidFill>
                <a:schemeClr val="accent1"/>
              </a:solid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10">
                <a:cs typeface="+mn-ea"/>
                <a:sym typeface="+mn-lt"/>
              </a:endParaRPr>
            </a:p>
          </p:txBody>
        </p:sp>
        <p:sp>
          <p:nvSpPr>
            <p:cNvPr id="32" name="椭圆 31"/>
            <p:cNvSpPr/>
            <p:nvPr/>
          </p:nvSpPr>
          <p:spPr>
            <a:xfrm>
              <a:off x="5979977" y="3981801"/>
              <a:ext cx="562540" cy="562540"/>
            </a:xfrm>
            <a:prstGeom prst="ellipse">
              <a:avLst/>
            </a:prstGeom>
            <a:solidFill>
              <a:schemeClr val="accent1"/>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r>
                <a:rPr lang="en-US" altLang="zh-CN" sz="1510" dirty="0">
                  <a:cs typeface="+mn-ea"/>
                  <a:sym typeface="+mn-lt"/>
                </a:rPr>
                <a:t>03</a:t>
              </a:r>
              <a:endParaRPr lang="zh-CN" altLang="en-US" sz="1510" dirty="0">
                <a:cs typeface="+mn-ea"/>
                <a:sym typeface="+mn-lt"/>
              </a:endParaRPr>
            </a:p>
          </p:txBody>
        </p:sp>
        <p:sp>
          <p:nvSpPr>
            <p:cNvPr id="42" name="MH_Entry_3"/>
            <p:cNvSpPr/>
            <p:nvPr>
              <p:custDataLst>
                <p:tags r:id="rId3"/>
              </p:custDataLst>
            </p:nvPr>
          </p:nvSpPr>
          <p:spPr>
            <a:xfrm>
              <a:off x="7125180" y="4047627"/>
              <a:ext cx="2991163" cy="43088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pPr lvl="0" algn="ctr"/>
              <a:r>
                <a:rPr lang="zh-CN" altLang="en-US" sz="2800" dirty="0">
                  <a:solidFill>
                    <a:schemeClr val="bg1">
                      <a:lumMod val="50000"/>
                    </a:schemeClr>
                  </a:solidFill>
                  <a:cs typeface="+mn-ea"/>
                  <a:sym typeface="+mn-lt"/>
                </a:rPr>
                <a:t>研究思路及过程</a:t>
              </a:r>
            </a:p>
          </p:txBody>
        </p:sp>
      </p:grpSp>
      <p:grpSp>
        <p:nvGrpSpPr>
          <p:cNvPr id="7" name="组合 6"/>
          <p:cNvGrpSpPr/>
          <p:nvPr/>
        </p:nvGrpSpPr>
        <p:grpSpPr>
          <a:xfrm>
            <a:off x="6429375" y="4320807"/>
            <a:ext cx="4854342" cy="755777"/>
            <a:chOff x="5844664" y="4906739"/>
            <a:chExt cx="4854342" cy="755777"/>
          </a:xfrm>
        </p:grpSpPr>
        <p:sp>
          <p:nvSpPr>
            <p:cNvPr id="34" name="圆角矩形 33"/>
            <p:cNvSpPr/>
            <p:nvPr/>
          </p:nvSpPr>
          <p:spPr>
            <a:xfrm>
              <a:off x="5844664" y="4906739"/>
              <a:ext cx="4854342" cy="755777"/>
            </a:xfrm>
            <a:prstGeom prst="roundRect">
              <a:avLst>
                <a:gd name="adj" fmla="val 50000"/>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10">
                <a:cs typeface="+mn-ea"/>
                <a:sym typeface="+mn-lt"/>
              </a:endParaRPr>
            </a:p>
          </p:txBody>
        </p:sp>
        <p:sp>
          <p:nvSpPr>
            <p:cNvPr id="35" name="椭圆 34"/>
            <p:cNvSpPr/>
            <p:nvPr/>
          </p:nvSpPr>
          <p:spPr>
            <a:xfrm>
              <a:off x="5979977" y="5003357"/>
              <a:ext cx="562540" cy="562540"/>
            </a:xfrm>
            <a:prstGeom prst="ellipse">
              <a:avLst/>
            </a:pr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r>
                <a:rPr lang="en-US" altLang="zh-CN" sz="1510" dirty="0">
                  <a:cs typeface="+mn-ea"/>
                  <a:sym typeface="+mn-lt"/>
                </a:rPr>
                <a:t>04</a:t>
              </a:r>
              <a:endParaRPr lang="zh-CN" altLang="en-US" sz="1510" dirty="0">
                <a:cs typeface="+mn-ea"/>
                <a:sym typeface="+mn-lt"/>
              </a:endParaRPr>
            </a:p>
          </p:txBody>
        </p:sp>
        <p:sp>
          <p:nvSpPr>
            <p:cNvPr id="43" name="MH_Entry_4"/>
            <p:cNvSpPr/>
            <p:nvPr>
              <p:custDataLst>
                <p:tags r:id="rId2"/>
              </p:custDataLst>
            </p:nvPr>
          </p:nvSpPr>
          <p:spPr>
            <a:xfrm>
              <a:off x="7387490" y="5051242"/>
              <a:ext cx="2466542" cy="43088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pPr lvl="0" algn="ctr"/>
              <a:r>
                <a:rPr lang="zh-CN" altLang="en-US" sz="2800" dirty="0">
                  <a:solidFill>
                    <a:schemeClr val="bg1">
                      <a:lumMod val="50000"/>
                    </a:schemeClr>
                  </a:solidFill>
                  <a:cs typeface="+mn-ea"/>
                  <a:sym typeface="+mn-lt"/>
                </a:rPr>
                <a:t>实验数据结果</a:t>
              </a:r>
            </a:p>
          </p:txBody>
        </p:sp>
      </p:grpSp>
      <p:grpSp>
        <p:nvGrpSpPr>
          <p:cNvPr id="23" name="组合 22"/>
          <p:cNvGrpSpPr/>
          <p:nvPr/>
        </p:nvGrpSpPr>
        <p:grpSpPr>
          <a:xfrm>
            <a:off x="6429375" y="5334649"/>
            <a:ext cx="4854342" cy="755777"/>
            <a:chOff x="5844664" y="4906739"/>
            <a:chExt cx="4854342" cy="755777"/>
          </a:xfrm>
        </p:grpSpPr>
        <p:sp>
          <p:nvSpPr>
            <p:cNvPr id="24" name="圆角矩形 23"/>
            <p:cNvSpPr/>
            <p:nvPr/>
          </p:nvSpPr>
          <p:spPr>
            <a:xfrm>
              <a:off x="5844664" y="4906739"/>
              <a:ext cx="4854342" cy="755777"/>
            </a:xfrm>
            <a:prstGeom prst="roundRect">
              <a:avLst>
                <a:gd name="adj" fmla="val 50000"/>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10">
                <a:cs typeface="+mn-ea"/>
                <a:sym typeface="+mn-lt"/>
              </a:endParaRPr>
            </a:p>
          </p:txBody>
        </p:sp>
        <p:sp>
          <p:nvSpPr>
            <p:cNvPr id="26" name="椭圆 25"/>
            <p:cNvSpPr/>
            <p:nvPr/>
          </p:nvSpPr>
          <p:spPr>
            <a:xfrm>
              <a:off x="5979977" y="5003357"/>
              <a:ext cx="562540" cy="562540"/>
            </a:xfrm>
            <a:prstGeom prst="ellipse">
              <a:avLst/>
            </a:pr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r>
                <a:rPr lang="en-US" altLang="zh-CN" sz="1510" dirty="0">
                  <a:cs typeface="+mn-ea"/>
                  <a:sym typeface="+mn-lt"/>
                </a:rPr>
                <a:t>05</a:t>
              </a:r>
              <a:endParaRPr lang="zh-CN" altLang="en-US" sz="1510" dirty="0">
                <a:cs typeface="+mn-ea"/>
                <a:sym typeface="+mn-lt"/>
              </a:endParaRPr>
            </a:p>
          </p:txBody>
        </p:sp>
        <p:sp>
          <p:nvSpPr>
            <p:cNvPr id="27" name="MH_Entry_4"/>
            <p:cNvSpPr/>
            <p:nvPr>
              <p:custDataLst>
                <p:tags r:id="rId1"/>
              </p:custDataLst>
            </p:nvPr>
          </p:nvSpPr>
          <p:spPr>
            <a:xfrm>
              <a:off x="7259523" y="5069183"/>
              <a:ext cx="2722476" cy="43088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pPr lvl="0" algn="ctr"/>
              <a:r>
                <a:rPr lang="zh-CN" altLang="en-US" sz="2800" dirty="0">
                  <a:solidFill>
                    <a:schemeClr val="bg1">
                      <a:lumMod val="50000"/>
                    </a:schemeClr>
                  </a:solidFill>
                  <a:cs typeface="+mn-ea"/>
                  <a:sym typeface="+mn-lt"/>
                </a:rPr>
                <a:t>解决方案及总结</a:t>
              </a:r>
            </a:p>
          </p:txBody>
        </p:sp>
      </p:grpSp>
      <p:grpSp>
        <p:nvGrpSpPr>
          <p:cNvPr id="30" name="组合 29"/>
          <p:cNvGrpSpPr/>
          <p:nvPr/>
        </p:nvGrpSpPr>
        <p:grpSpPr>
          <a:xfrm>
            <a:off x="194372" y="-19571"/>
            <a:ext cx="5564065" cy="7232650"/>
            <a:chOff x="0" y="-14713"/>
            <a:chExt cx="5564065" cy="7232650"/>
          </a:xfrm>
          <a:solidFill>
            <a:schemeClr val="tx1">
              <a:lumMod val="65000"/>
              <a:lumOff val="35000"/>
            </a:schemeClr>
          </a:solidFill>
        </p:grpSpPr>
        <p:sp>
          <p:nvSpPr>
            <p:cNvPr id="33" name="等腰三角形 32"/>
            <p:cNvSpPr/>
            <p:nvPr/>
          </p:nvSpPr>
          <p:spPr>
            <a:xfrm rot="5400000">
              <a:off x="5171328" y="1205572"/>
              <a:ext cx="421829" cy="363645"/>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10">
                <a:cs typeface="+mn-ea"/>
                <a:sym typeface="+mn-lt"/>
              </a:endParaRPr>
            </a:p>
          </p:txBody>
        </p:sp>
        <p:sp>
          <p:nvSpPr>
            <p:cNvPr id="36" name="矩形 35"/>
            <p:cNvSpPr/>
            <p:nvPr/>
          </p:nvSpPr>
          <p:spPr>
            <a:xfrm>
              <a:off x="0" y="-14713"/>
              <a:ext cx="5200420" cy="72326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10">
                <a:cs typeface="+mn-ea"/>
                <a:sym typeface="+mn-lt"/>
              </a:endParaRPr>
            </a:p>
          </p:txBody>
        </p:sp>
      </p:grpSp>
      <p:grpSp>
        <p:nvGrpSpPr>
          <p:cNvPr id="2" name="组合 1"/>
          <p:cNvGrpSpPr/>
          <p:nvPr/>
        </p:nvGrpSpPr>
        <p:grpSpPr>
          <a:xfrm>
            <a:off x="0" y="-14713"/>
            <a:ext cx="5564065" cy="7232650"/>
            <a:chOff x="0" y="-14713"/>
            <a:chExt cx="5564065" cy="7232650"/>
          </a:xfrm>
          <a:effectLst>
            <a:outerShdw blurRad="419100" dist="419100" dir="5400000" algn="ctr" rotWithShape="0">
              <a:srgbClr val="000000">
                <a:alpha val="43137"/>
              </a:srgbClr>
            </a:outerShdw>
          </a:effectLst>
        </p:grpSpPr>
        <p:sp>
          <p:nvSpPr>
            <p:cNvPr id="13" name="等腰三角形 12"/>
            <p:cNvSpPr/>
            <p:nvPr/>
          </p:nvSpPr>
          <p:spPr>
            <a:xfrm rot="5400000">
              <a:off x="5171328" y="1205572"/>
              <a:ext cx="421829" cy="36364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10">
                <a:effectLst>
                  <a:outerShdw blurRad="419100" dist="419100" dir="5400000" algn="ctr" rotWithShape="0">
                    <a:srgbClr val="000000">
                      <a:alpha val="43137"/>
                    </a:srgbClr>
                  </a:outerShdw>
                </a:effectLst>
                <a:cs typeface="+mn-ea"/>
                <a:sym typeface="+mn-lt"/>
              </a:endParaRPr>
            </a:p>
          </p:txBody>
        </p:sp>
        <p:sp>
          <p:nvSpPr>
            <p:cNvPr id="12" name="矩形 11"/>
            <p:cNvSpPr/>
            <p:nvPr/>
          </p:nvSpPr>
          <p:spPr>
            <a:xfrm>
              <a:off x="0" y="-14713"/>
              <a:ext cx="5200420" cy="723265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10">
                <a:effectLst>
                  <a:outerShdw blurRad="419100" dist="419100" dir="5400000" algn="ctr" rotWithShape="0">
                    <a:srgbClr val="000000">
                      <a:alpha val="43137"/>
                    </a:srgbClr>
                  </a:outerShdw>
                </a:effectLst>
                <a:cs typeface="+mn-ea"/>
                <a:sym typeface="+mn-lt"/>
              </a:endParaRPr>
            </a:p>
          </p:txBody>
        </p:sp>
      </p:grpSp>
      <p:sp>
        <p:nvSpPr>
          <p:cNvPr id="25" name="椭圆 24"/>
          <p:cNvSpPr/>
          <p:nvPr/>
        </p:nvSpPr>
        <p:spPr>
          <a:xfrm>
            <a:off x="1612653" y="2523796"/>
            <a:ext cx="1588559" cy="1588559"/>
          </a:xfrm>
          <a:prstGeom prst="ellipse">
            <a:avLst/>
          </a:prstGeom>
          <a:solidFill>
            <a:schemeClr val="bg1"/>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r>
              <a:rPr lang="zh-CN" altLang="en-US" sz="3600" b="1" dirty="0">
                <a:solidFill>
                  <a:srgbClr val="0070C0"/>
                </a:solidFill>
                <a:cs typeface="+mn-ea"/>
                <a:sym typeface="+mn-lt"/>
              </a:rPr>
              <a:t>目录</a:t>
            </a:r>
          </a:p>
        </p:txBody>
      </p:sp>
      <p:sp>
        <p:nvSpPr>
          <p:cNvPr id="22" name="同心圆 21"/>
          <p:cNvSpPr/>
          <p:nvPr/>
        </p:nvSpPr>
        <p:spPr>
          <a:xfrm>
            <a:off x="755437" y="1673859"/>
            <a:ext cx="3302992" cy="3302992"/>
          </a:xfrm>
          <a:prstGeom prst="donut">
            <a:avLst>
              <a:gd name="adj" fmla="val 15195"/>
            </a:avLst>
          </a:prstGeom>
          <a:solidFill>
            <a:schemeClr val="bg1"/>
          </a:solidFill>
          <a:ln>
            <a:noFill/>
          </a:ln>
          <a:effectLst>
            <a:outerShdw blurRad="419100" dist="419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3600" b="1" dirty="0">
              <a:solidFill>
                <a:schemeClr val="bg1">
                  <a:lumMod val="50000"/>
                </a:schemeClr>
              </a:solidFill>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down)">
                                          <p:cBhvr>
                                            <p:cTn id="7" dur="500"/>
                                            <p:tgtEl>
                                              <p:spTgt spid="30"/>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000"/>
                                            <p:tgtEl>
                                              <p:spTgt spid="22"/>
                                            </p:tgtEl>
                                          </p:cBhvr>
                                        </p:animEffect>
                                        <p:anim calcmode="lin" valueType="num">
                                          <p:cBhvr>
                                            <p:cTn id="16" dur="1000" fill="hold"/>
                                            <p:tgtEl>
                                              <p:spTgt spid="22"/>
                                            </p:tgtEl>
                                            <p:attrNameLst>
                                              <p:attrName>ppt_x</p:attrName>
                                            </p:attrNameLst>
                                          </p:cBhvr>
                                          <p:tavLst>
                                            <p:tav tm="0">
                                              <p:val>
                                                <p:strVal val="#ppt_x"/>
                                              </p:val>
                                            </p:tav>
                                            <p:tav tm="100000">
                                              <p:val>
                                                <p:strVal val="#ppt_x"/>
                                              </p:val>
                                            </p:tav>
                                          </p:tavLst>
                                        </p:anim>
                                        <p:anim calcmode="lin" valueType="num">
                                          <p:cBhvr>
                                            <p:cTn id="17" dur="1000" fill="hold"/>
                                            <p:tgtEl>
                                              <p:spTgt spid="22"/>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1000"/>
                                            <p:tgtEl>
                                              <p:spTgt spid="25"/>
                                            </p:tgtEl>
                                          </p:cBhvr>
                                        </p:animEffect>
                                        <p:anim calcmode="lin" valueType="num">
                                          <p:cBhvr>
                                            <p:cTn id="22" dur="1000" fill="hold"/>
                                            <p:tgtEl>
                                              <p:spTgt spid="25"/>
                                            </p:tgtEl>
                                            <p:attrNameLst>
                                              <p:attrName>ppt_x</p:attrName>
                                            </p:attrNameLst>
                                          </p:cBhvr>
                                          <p:tavLst>
                                            <p:tav tm="0">
                                              <p:val>
                                                <p:strVal val="#ppt_x"/>
                                              </p:val>
                                            </p:tav>
                                            <p:tav tm="100000">
                                              <p:val>
                                                <p:strVal val="#ppt_x"/>
                                              </p:val>
                                            </p:tav>
                                          </p:tavLst>
                                        </p:anim>
                                        <p:anim calcmode="lin" valueType="num">
                                          <p:cBhvr>
                                            <p:cTn id="23" dur="1000" fill="hold"/>
                                            <p:tgtEl>
                                              <p:spTgt spid="25"/>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2" presetClass="entr" presetSubtype="8" accel="40000" fill="hold" nodeType="afterEffect" p14:presetBounceEnd="40000">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14:bounceEnd="40000">
                                          <p:cBhvr additive="base">
                                            <p:cTn id="27" dur="15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28" dur="1500" fill="hold"/>
                                            <p:tgtEl>
                                              <p:spTgt spid="3"/>
                                            </p:tgtEl>
                                            <p:attrNameLst>
                                              <p:attrName>ppt_y</p:attrName>
                                            </p:attrNameLst>
                                          </p:cBhvr>
                                          <p:tavLst>
                                            <p:tav tm="0">
                                              <p:val>
                                                <p:strVal val="#ppt_y"/>
                                              </p:val>
                                            </p:tav>
                                            <p:tav tm="100000">
                                              <p:val>
                                                <p:strVal val="#ppt_y"/>
                                              </p:val>
                                            </p:tav>
                                          </p:tavLst>
                                        </p:anim>
                                      </p:childTnLst>
                                    </p:cTn>
                                  </p:par>
                                </p:childTnLst>
                              </p:cTn>
                            </p:par>
                            <p:par>
                              <p:cTn id="29" fill="hold">
                                <p:stCondLst>
                                  <p:cond delay="4500"/>
                                </p:stCondLst>
                                <p:childTnLst>
                                  <p:par>
                                    <p:cTn id="30" presetID="2" presetClass="entr" presetSubtype="8" accel="40000" fill="hold" nodeType="afterEffect" p14:presetBounceEnd="40000">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14:bounceEnd="40000">
                                          <p:cBhvr additive="base">
                                            <p:cTn id="32" dur="15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33" dur="1500" fill="hold"/>
                                            <p:tgtEl>
                                              <p:spTgt spid="6"/>
                                            </p:tgtEl>
                                            <p:attrNameLst>
                                              <p:attrName>ppt_y</p:attrName>
                                            </p:attrNameLst>
                                          </p:cBhvr>
                                          <p:tavLst>
                                            <p:tav tm="0">
                                              <p:val>
                                                <p:strVal val="#ppt_y"/>
                                              </p:val>
                                            </p:tav>
                                            <p:tav tm="100000">
                                              <p:val>
                                                <p:strVal val="#ppt_y"/>
                                              </p:val>
                                            </p:tav>
                                          </p:tavLst>
                                        </p:anim>
                                      </p:childTnLst>
                                    </p:cTn>
                                  </p:par>
                                </p:childTnLst>
                              </p:cTn>
                            </p:par>
                            <p:par>
                              <p:cTn id="34" fill="hold">
                                <p:stCondLst>
                                  <p:cond delay="6000"/>
                                </p:stCondLst>
                                <p:childTnLst>
                                  <p:par>
                                    <p:cTn id="35" presetID="2" presetClass="entr" presetSubtype="8" accel="40000" fill="hold" nodeType="afterEffect" p14:presetBounceEnd="40000">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14:bounceEnd="40000">
                                          <p:cBhvr additive="base">
                                            <p:cTn id="37" dur="1500" fill="hold"/>
                                            <p:tgtEl>
                                              <p:spTgt spid="8"/>
                                            </p:tgtEl>
                                            <p:attrNameLst>
                                              <p:attrName>ppt_x</p:attrName>
                                            </p:attrNameLst>
                                          </p:cBhvr>
                                          <p:tavLst>
                                            <p:tav tm="0">
                                              <p:val>
                                                <p:strVal val="0-#ppt_w/2"/>
                                              </p:val>
                                            </p:tav>
                                            <p:tav tm="100000">
                                              <p:val>
                                                <p:strVal val="#ppt_x"/>
                                              </p:val>
                                            </p:tav>
                                          </p:tavLst>
                                        </p:anim>
                                        <p:anim calcmode="lin" valueType="num" p14:bounceEnd="40000">
                                          <p:cBhvr additive="base">
                                            <p:cTn id="38" dur="1500" fill="hold"/>
                                            <p:tgtEl>
                                              <p:spTgt spid="8"/>
                                            </p:tgtEl>
                                            <p:attrNameLst>
                                              <p:attrName>ppt_y</p:attrName>
                                            </p:attrNameLst>
                                          </p:cBhvr>
                                          <p:tavLst>
                                            <p:tav tm="0">
                                              <p:val>
                                                <p:strVal val="#ppt_y"/>
                                              </p:val>
                                            </p:tav>
                                            <p:tav tm="100000">
                                              <p:val>
                                                <p:strVal val="#ppt_y"/>
                                              </p:val>
                                            </p:tav>
                                          </p:tavLst>
                                        </p:anim>
                                      </p:childTnLst>
                                    </p:cTn>
                                  </p:par>
                                </p:childTnLst>
                              </p:cTn>
                            </p:par>
                            <p:par>
                              <p:cTn id="39" fill="hold">
                                <p:stCondLst>
                                  <p:cond delay="7500"/>
                                </p:stCondLst>
                                <p:childTnLst>
                                  <p:par>
                                    <p:cTn id="40" presetID="2" presetClass="entr" presetSubtype="8" accel="40000" fill="hold" nodeType="afterEffect" p14:presetBounceEnd="40000">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14:bounceEnd="40000">
                                          <p:cBhvr additive="base">
                                            <p:cTn id="42" dur="1500" fill="hold"/>
                                            <p:tgtEl>
                                              <p:spTgt spid="7"/>
                                            </p:tgtEl>
                                            <p:attrNameLst>
                                              <p:attrName>ppt_x</p:attrName>
                                            </p:attrNameLst>
                                          </p:cBhvr>
                                          <p:tavLst>
                                            <p:tav tm="0">
                                              <p:val>
                                                <p:strVal val="0-#ppt_w/2"/>
                                              </p:val>
                                            </p:tav>
                                            <p:tav tm="100000">
                                              <p:val>
                                                <p:strVal val="#ppt_x"/>
                                              </p:val>
                                            </p:tav>
                                          </p:tavLst>
                                        </p:anim>
                                        <p:anim calcmode="lin" valueType="num" p14:bounceEnd="40000">
                                          <p:cBhvr additive="base">
                                            <p:cTn id="43" dur="1500" fill="hold"/>
                                            <p:tgtEl>
                                              <p:spTgt spid="7"/>
                                            </p:tgtEl>
                                            <p:attrNameLst>
                                              <p:attrName>ppt_y</p:attrName>
                                            </p:attrNameLst>
                                          </p:cBhvr>
                                          <p:tavLst>
                                            <p:tav tm="0">
                                              <p:val>
                                                <p:strVal val="#ppt_y"/>
                                              </p:val>
                                            </p:tav>
                                            <p:tav tm="100000">
                                              <p:val>
                                                <p:strVal val="#ppt_y"/>
                                              </p:val>
                                            </p:tav>
                                          </p:tavLst>
                                        </p:anim>
                                      </p:childTnLst>
                                    </p:cTn>
                                  </p:par>
                                </p:childTnLst>
                              </p:cTn>
                            </p:par>
                            <p:par>
                              <p:cTn id="44" fill="hold">
                                <p:stCondLst>
                                  <p:cond delay="9000"/>
                                </p:stCondLst>
                                <p:childTnLst>
                                  <p:par>
                                    <p:cTn id="45" presetID="2" presetClass="entr" presetSubtype="8" accel="40000" fill="hold" nodeType="afterEffect" p14:presetBounceEnd="40000">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14:bounceEnd="40000">
                                          <p:cBhvr additive="base">
                                            <p:cTn id="47" dur="1500" fill="hold"/>
                                            <p:tgtEl>
                                              <p:spTgt spid="23"/>
                                            </p:tgtEl>
                                            <p:attrNameLst>
                                              <p:attrName>ppt_x</p:attrName>
                                            </p:attrNameLst>
                                          </p:cBhvr>
                                          <p:tavLst>
                                            <p:tav tm="0">
                                              <p:val>
                                                <p:strVal val="0-#ppt_w/2"/>
                                              </p:val>
                                            </p:tav>
                                            <p:tav tm="100000">
                                              <p:val>
                                                <p:strVal val="#ppt_x"/>
                                              </p:val>
                                            </p:tav>
                                          </p:tavLst>
                                        </p:anim>
                                        <p:anim calcmode="lin" valueType="num" p14:bounceEnd="40000">
                                          <p:cBhvr additive="base">
                                            <p:cTn id="48" dur="1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down)">
                                          <p:cBhvr>
                                            <p:cTn id="7" dur="500"/>
                                            <p:tgtEl>
                                              <p:spTgt spid="30"/>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000"/>
                                            <p:tgtEl>
                                              <p:spTgt spid="22"/>
                                            </p:tgtEl>
                                          </p:cBhvr>
                                        </p:animEffect>
                                        <p:anim calcmode="lin" valueType="num">
                                          <p:cBhvr>
                                            <p:cTn id="16" dur="1000" fill="hold"/>
                                            <p:tgtEl>
                                              <p:spTgt spid="22"/>
                                            </p:tgtEl>
                                            <p:attrNameLst>
                                              <p:attrName>ppt_x</p:attrName>
                                            </p:attrNameLst>
                                          </p:cBhvr>
                                          <p:tavLst>
                                            <p:tav tm="0">
                                              <p:val>
                                                <p:strVal val="#ppt_x"/>
                                              </p:val>
                                            </p:tav>
                                            <p:tav tm="100000">
                                              <p:val>
                                                <p:strVal val="#ppt_x"/>
                                              </p:val>
                                            </p:tav>
                                          </p:tavLst>
                                        </p:anim>
                                        <p:anim calcmode="lin" valueType="num">
                                          <p:cBhvr>
                                            <p:cTn id="17" dur="1000" fill="hold"/>
                                            <p:tgtEl>
                                              <p:spTgt spid="22"/>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1000"/>
                                            <p:tgtEl>
                                              <p:spTgt spid="25"/>
                                            </p:tgtEl>
                                          </p:cBhvr>
                                        </p:animEffect>
                                        <p:anim calcmode="lin" valueType="num">
                                          <p:cBhvr>
                                            <p:cTn id="22" dur="1000" fill="hold"/>
                                            <p:tgtEl>
                                              <p:spTgt spid="25"/>
                                            </p:tgtEl>
                                            <p:attrNameLst>
                                              <p:attrName>ppt_x</p:attrName>
                                            </p:attrNameLst>
                                          </p:cBhvr>
                                          <p:tavLst>
                                            <p:tav tm="0">
                                              <p:val>
                                                <p:strVal val="#ppt_x"/>
                                              </p:val>
                                            </p:tav>
                                            <p:tav tm="100000">
                                              <p:val>
                                                <p:strVal val="#ppt_x"/>
                                              </p:val>
                                            </p:tav>
                                          </p:tavLst>
                                        </p:anim>
                                        <p:anim calcmode="lin" valueType="num">
                                          <p:cBhvr>
                                            <p:cTn id="23" dur="1000" fill="hold"/>
                                            <p:tgtEl>
                                              <p:spTgt spid="25"/>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2" presetClass="entr" presetSubtype="8" accel="40000"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1500" fill="hold"/>
                                            <p:tgtEl>
                                              <p:spTgt spid="3"/>
                                            </p:tgtEl>
                                            <p:attrNameLst>
                                              <p:attrName>ppt_x</p:attrName>
                                            </p:attrNameLst>
                                          </p:cBhvr>
                                          <p:tavLst>
                                            <p:tav tm="0">
                                              <p:val>
                                                <p:strVal val="0-#ppt_w/2"/>
                                              </p:val>
                                            </p:tav>
                                            <p:tav tm="100000">
                                              <p:val>
                                                <p:strVal val="#ppt_x"/>
                                              </p:val>
                                            </p:tav>
                                          </p:tavLst>
                                        </p:anim>
                                        <p:anim calcmode="lin" valueType="num">
                                          <p:cBhvr additive="base">
                                            <p:cTn id="28" dur="1500" fill="hold"/>
                                            <p:tgtEl>
                                              <p:spTgt spid="3"/>
                                            </p:tgtEl>
                                            <p:attrNameLst>
                                              <p:attrName>ppt_y</p:attrName>
                                            </p:attrNameLst>
                                          </p:cBhvr>
                                          <p:tavLst>
                                            <p:tav tm="0">
                                              <p:val>
                                                <p:strVal val="#ppt_y"/>
                                              </p:val>
                                            </p:tav>
                                            <p:tav tm="100000">
                                              <p:val>
                                                <p:strVal val="#ppt_y"/>
                                              </p:val>
                                            </p:tav>
                                          </p:tavLst>
                                        </p:anim>
                                      </p:childTnLst>
                                    </p:cTn>
                                  </p:par>
                                </p:childTnLst>
                              </p:cTn>
                            </p:par>
                            <p:par>
                              <p:cTn id="29" fill="hold">
                                <p:stCondLst>
                                  <p:cond delay="4500"/>
                                </p:stCondLst>
                                <p:childTnLst>
                                  <p:par>
                                    <p:cTn id="30" presetID="2" presetClass="entr" presetSubtype="8" accel="40000"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additive="base">
                                            <p:cTn id="32" dur="1500" fill="hold"/>
                                            <p:tgtEl>
                                              <p:spTgt spid="6"/>
                                            </p:tgtEl>
                                            <p:attrNameLst>
                                              <p:attrName>ppt_x</p:attrName>
                                            </p:attrNameLst>
                                          </p:cBhvr>
                                          <p:tavLst>
                                            <p:tav tm="0">
                                              <p:val>
                                                <p:strVal val="0-#ppt_w/2"/>
                                              </p:val>
                                            </p:tav>
                                            <p:tav tm="100000">
                                              <p:val>
                                                <p:strVal val="#ppt_x"/>
                                              </p:val>
                                            </p:tav>
                                          </p:tavLst>
                                        </p:anim>
                                        <p:anim calcmode="lin" valueType="num">
                                          <p:cBhvr additive="base">
                                            <p:cTn id="33" dur="1500" fill="hold"/>
                                            <p:tgtEl>
                                              <p:spTgt spid="6"/>
                                            </p:tgtEl>
                                            <p:attrNameLst>
                                              <p:attrName>ppt_y</p:attrName>
                                            </p:attrNameLst>
                                          </p:cBhvr>
                                          <p:tavLst>
                                            <p:tav tm="0">
                                              <p:val>
                                                <p:strVal val="#ppt_y"/>
                                              </p:val>
                                            </p:tav>
                                            <p:tav tm="100000">
                                              <p:val>
                                                <p:strVal val="#ppt_y"/>
                                              </p:val>
                                            </p:tav>
                                          </p:tavLst>
                                        </p:anim>
                                      </p:childTnLst>
                                    </p:cTn>
                                  </p:par>
                                </p:childTnLst>
                              </p:cTn>
                            </p:par>
                            <p:par>
                              <p:cTn id="34" fill="hold">
                                <p:stCondLst>
                                  <p:cond delay="6000"/>
                                </p:stCondLst>
                                <p:childTnLst>
                                  <p:par>
                                    <p:cTn id="35" presetID="2" presetClass="entr" presetSubtype="8" accel="40000" fill="hold" nodeType="after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1500" fill="hold"/>
                                            <p:tgtEl>
                                              <p:spTgt spid="8"/>
                                            </p:tgtEl>
                                            <p:attrNameLst>
                                              <p:attrName>ppt_x</p:attrName>
                                            </p:attrNameLst>
                                          </p:cBhvr>
                                          <p:tavLst>
                                            <p:tav tm="0">
                                              <p:val>
                                                <p:strVal val="0-#ppt_w/2"/>
                                              </p:val>
                                            </p:tav>
                                            <p:tav tm="100000">
                                              <p:val>
                                                <p:strVal val="#ppt_x"/>
                                              </p:val>
                                            </p:tav>
                                          </p:tavLst>
                                        </p:anim>
                                        <p:anim calcmode="lin" valueType="num">
                                          <p:cBhvr additive="base">
                                            <p:cTn id="38" dur="1500" fill="hold"/>
                                            <p:tgtEl>
                                              <p:spTgt spid="8"/>
                                            </p:tgtEl>
                                            <p:attrNameLst>
                                              <p:attrName>ppt_y</p:attrName>
                                            </p:attrNameLst>
                                          </p:cBhvr>
                                          <p:tavLst>
                                            <p:tav tm="0">
                                              <p:val>
                                                <p:strVal val="#ppt_y"/>
                                              </p:val>
                                            </p:tav>
                                            <p:tav tm="100000">
                                              <p:val>
                                                <p:strVal val="#ppt_y"/>
                                              </p:val>
                                            </p:tav>
                                          </p:tavLst>
                                        </p:anim>
                                      </p:childTnLst>
                                    </p:cTn>
                                  </p:par>
                                </p:childTnLst>
                              </p:cTn>
                            </p:par>
                            <p:par>
                              <p:cTn id="39" fill="hold">
                                <p:stCondLst>
                                  <p:cond delay="7500"/>
                                </p:stCondLst>
                                <p:childTnLst>
                                  <p:par>
                                    <p:cTn id="40" presetID="2" presetClass="entr" presetSubtype="8" accel="40000"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additive="base">
                                            <p:cTn id="42" dur="1500" fill="hold"/>
                                            <p:tgtEl>
                                              <p:spTgt spid="7"/>
                                            </p:tgtEl>
                                            <p:attrNameLst>
                                              <p:attrName>ppt_x</p:attrName>
                                            </p:attrNameLst>
                                          </p:cBhvr>
                                          <p:tavLst>
                                            <p:tav tm="0">
                                              <p:val>
                                                <p:strVal val="0-#ppt_w/2"/>
                                              </p:val>
                                            </p:tav>
                                            <p:tav tm="100000">
                                              <p:val>
                                                <p:strVal val="#ppt_x"/>
                                              </p:val>
                                            </p:tav>
                                          </p:tavLst>
                                        </p:anim>
                                        <p:anim calcmode="lin" valueType="num">
                                          <p:cBhvr additive="base">
                                            <p:cTn id="43" dur="1500" fill="hold"/>
                                            <p:tgtEl>
                                              <p:spTgt spid="7"/>
                                            </p:tgtEl>
                                            <p:attrNameLst>
                                              <p:attrName>ppt_y</p:attrName>
                                            </p:attrNameLst>
                                          </p:cBhvr>
                                          <p:tavLst>
                                            <p:tav tm="0">
                                              <p:val>
                                                <p:strVal val="#ppt_y"/>
                                              </p:val>
                                            </p:tav>
                                            <p:tav tm="100000">
                                              <p:val>
                                                <p:strVal val="#ppt_y"/>
                                              </p:val>
                                            </p:tav>
                                          </p:tavLst>
                                        </p:anim>
                                      </p:childTnLst>
                                    </p:cTn>
                                  </p:par>
                                </p:childTnLst>
                              </p:cTn>
                            </p:par>
                            <p:par>
                              <p:cTn id="44" fill="hold">
                                <p:stCondLst>
                                  <p:cond delay="9000"/>
                                </p:stCondLst>
                                <p:childTnLst>
                                  <p:par>
                                    <p:cTn id="45" presetID="2" presetClass="entr" presetSubtype="8" accel="40000" fill="hold" nodeType="after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1500" fill="hold"/>
                                            <p:tgtEl>
                                              <p:spTgt spid="23"/>
                                            </p:tgtEl>
                                            <p:attrNameLst>
                                              <p:attrName>ppt_x</p:attrName>
                                            </p:attrNameLst>
                                          </p:cBhvr>
                                          <p:tavLst>
                                            <p:tav tm="0">
                                              <p:val>
                                                <p:strVal val="0-#ppt_w/2"/>
                                              </p:val>
                                            </p:tav>
                                            <p:tav tm="100000">
                                              <p:val>
                                                <p:strVal val="#ppt_x"/>
                                              </p:val>
                                            </p:tav>
                                          </p:tavLst>
                                        </p:anim>
                                        <p:anim calcmode="lin" valueType="num">
                                          <p:cBhvr additive="base">
                                            <p:cTn id="48" dur="1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2"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68735" y="2032149"/>
            <a:ext cx="1772994" cy="1772994"/>
            <a:chOff x="570271" y="1590446"/>
            <a:chExt cx="1681548" cy="1681548"/>
          </a:xfrm>
          <a:effectLst>
            <a:outerShdw blurRad="419100" dist="419100" dir="5400000" algn="ctr" rotWithShape="0">
              <a:srgbClr val="000000">
                <a:alpha val="43137"/>
              </a:srgbClr>
            </a:outerShdw>
          </a:effectLst>
        </p:grpSpPr>
        <p:sp>
          <p:nvSpPr>
            <p:cNvPr id="5" name="Oval 1"/>
            <p:cNvSpPr/>
            <p:nvPr/>
          </p:nvSpPr>
          <p:spPr bwMode="auto">
            <a:xfrm>
              <a:off x="570271" y="1590446"/>
              <a:ext cx="1681548" cy="1681548"/>
            </a:xfrm>
            <a:prstGeom prst="ellipse">
              <a:avLst/>
            </a:prstGeom>
            <a:solidFill>
              <a:srgbClr val="0070C0"/>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4215" dirty="0">
                <a:solidFill>
                  <a:srgbClr val="000000"/>
                </a:solidFill>
                <a:latin typeface="+mn-lt"/>
                <a:ea typeface="+mn-ea"/>
                <a:cs typeface="+mn-ea"/>
                <a:sym typeface="+mn-lt"/>
              </a:endParaRPr>
            </a:p>
          </p:txBody>
        </p:sp>
        <p:pic>
          <p:nvPicPr>
            <p:cNvPr id="6" name="Picture 2" descr="C:\Users\User\Desktop\Indalia\Icons\adult.png"/>
            <p:cNvPicPr>
              <a:picLocks noChangeAspect="1" noChangeArrowheads="1"/>
            </p:cNvPicPr>
            <p:nvPr/>
          </p:nvPicPr>
          <p:blipFill>
            <a:blip r:embed="rId3" cstate="email">
              <a:extLst>
                <a:ext uri="{BEBA8EAE-BF5A-486C-A8C5-ECC9F3942E4B}">
                  <a14:imgProps xmlns:a14="http://schemas.microsoft.com/office/drawing/2010/main">
                    <a14:imgLayer r:embed="rId4">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1029130" y="1936594"/>
              <a:ext cx="763828" cy="989252"/>
            </a:xfrm>
            <a:prstGeom prst="rect">
              <a:avLst/>
            </a:prstGeom>
            <a:noFill/>
            <a:effectLst/>
            <a:extLst>
              <a:ext uri="{909E8E84-426E-40DD-AFC4-6F175D3DCCD1}">
                <a14:hiddenFill xmlns:a14="http://schemas.microsoft.com/office/drawing/2010/main">
                  <a:solidFill>
                    <a:srgbClr val="FFFFFF"/>
                  </a:solidFill>
                </a14:hiddenFill>
              </a:ext>
            </a:extLst>
          </p:spPr>
        </p:pic>
      </p:grpSp>
      <p:grpSp>
        <p:nvGrpSpPr>
          <p:cNvPr id="29" name="组合 28"/>
          <p:cNvGrpSpPr/>
          <p:nvPr/>
        </p:nvGrpSpPr>
        <p:grpSpPr>
          <a:xfrm>
            <a:off x="7209685" y="2032149"/>
            <a:ext cx="1772994" cy="1772994"/>
            <a:chOff x="6773854" y="1590447"/>
            <a:chExt cx="1681548" cy="1681548"/>
          </a:xfrm>
          <a:effectLst>
            <a:outerShdw blurRad="419100" dist="419100" dir="5400000" algn="ctr" rotWithShape="0">
              <a:srgbClr val="000000">
                <a:alpha val="43137"/>
              </a:srgbClr>
            </a:outerShdw>
          </a:effectLst>
        </p:grpSpPr>
        <p:sp>
          <p:nvSpPr>
            <p:cNvPr id="3" name="Oval 14"/>
            <p:cNvSpPr/>
            <p:nvPr/>
          </p:nvSpPr>
          <p:spPr bwMode="auto">
            <a:xfrm>
              <a:off x="6773854" y="1590447"/>
              <a:ext cx="1681548" cy="1681548"/>
            </a:xfrm>
            <a:prstGeom prst="ellipse">
              <a:avLst/>
            </a:prstGeom>
            <a:solidFill>
              <a:srgbClr val="0070C0"/>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4215" dirty="0">
                <a:solidFill>
                  <a:srgbClr val="000000"/>
                </a:solidFill>
                <a:latin typeface="+mn-lt"/>
                <a:ea typeface="+mn-ea"/>
                <a:cs typeface="+mn-ea"/>
                <a:sym typeface="+mn-lt"/>
              </a:endParaRPr>
            </a:p>
          </p:txBody>
        </p:sp>
        <p:pic>
          <p:nvPicPr>
            <p:cNvPr id="7" name="Picture 3" descr="C:\Users\User\Desktop\Indalia\Icons\amount.png"/>
            <p:cNvPicPr>
              <a:picLocks noChangeAspect="1" noChangeArrowheads="1"/>
            </p:cNvPicPr>
            <p:nvPr/>
          </p:nvPicPr>
          <p:blipFill>
            <a:blip r:embed="rId5" cstate="email">
              <a:extLst>
                <a:ext uri="{BEBA8EAE-BF5A-486C-A8C5-ECC9F3942E4B}">
                  <a14:imgProps xmlns:a14="http://schemas.microsoft.com/office/drawing/2010/main">
                    <a14:imgLayer r:embed="rId6">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7190288" y="2052920"/>
              <a:ext cx="848677" cy="701153"/>
            </a:xfrm>
            <a:prstGeom prst="rect">
              <a:avLst/>
            </a:prstGeom>
            <a:noFill/>
            <a:effectLst/>
            <a:extLst>
              <a:ext uri="{909E8E84-426E-40DD-AFC4-6F175D3DCCD1}">
                <a14:hiddenFill xmlns:a14="http://schemas.microsoft.com/office/drawing/2010/main">
                  <a:solidFill>
                    <a:srgbClr val="FFFFFF"/>
                  </a:solidFill>
                </a14:hiddenFill>
              </a:ext>
            </a:extLst>
          </p:spPr>
        </p:pic>
      </p:grpSp>
      <p:grpSp>
        <p:nvGrpSpPr>
          <p:cNvPr id="28" name="组合 27"/>
          <p:cNvGrpSpPr/>
          <p:nvPr/>
        </p:nvGrpSpPr>
        <p:grpSpPr>
          <a:xfrm>
            <a:off x="3897448" y="2037179"/>
            <a:ext cx="1772994" cy="1772994"/>
            <a:chOff x="3632454" y="1595216"/>
            <a:chExt cx="1681548" cy="1681548"/>
          </a:xfrm>
          <a:effectLst>
            <a:outerShdw blurRad="419100" dist="419100" dir="5400000" algn="ctr" rotWithShape="0">
              <a:srgbClr val="000000">
                <a:alpha val="43137"/>
              </a:srgbClr>
            </a:outerShdw>
          </a:effectLst>
        </p:grpSpPr>
        <p:sp>
          <p:nvSpPr>
            <p:cNvPr id="4" name="Oval 13"/>
            <p:cNvSpPr/>
            <p:nvPr/>
          </p:nvSpPr>
          <p:spPr bwMode="auto">
            <a:xfrm>
              <a:off x="3632454" y="1595216"/>
              <a:ext cx="1681548" cy="1681548"/>
            </a:xfrm>
            <a:prstGeom prst="ellipse">
              <a:avLst/>
            </a:prstGeom>
            <a:solidFill>
              <a:srgbClr val="0070C0"/>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4215" dirty="0">
                <a:solidFill>
                  <a:srgbClr val="000000"/>
                </a:solidFill>
                <a:latin typeface="+mn-lt"/>
                <a:ea typeface="+mn-ea"/>
                <a:cs typeface="+mn-ea"/>
                <a:sym typeface="+mn-lt"/>
              </a:endParaRPr>
            </a:p>
          </p:txBody>
        </p:sp>
        <p:pic>
          <p:nvPicPr>
            <p:cNvPr id="8" name="Picture 4" descr="C:\Users\User\Desktop\Indalia\Icons\like3.png"/>
            <p:cNvPicPr>
              <a:picLocks noChangeAspect="1" noChangeArrowheads="1"/>
            </p:cNvPicPr>
            <p:nvPr/>
          </p:nvPicPr>
          <p:blipFill>
            <a:blip r:embed="rId7" cstate="email">
              <a:extLst>
                <a:ext uri="{BEBA8EAE-BF5A-486C-A8C5-ECC9F3942E4B}">
                  <a14:imgProps xmlns:a14="http://schemas.microsoft.com/office/drawing/2010/main">
                    <a14:imgLayer r:embed="rId8">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4139682" y="2090098"/>
              <a:ext cx="667092" cy="626796"/>
            </a:xfrm>
            <a:prstGeom prst="rect">
              <a:avLst/>
            </a:prstGeom>
            <a:noFill/>
            <a:effectLst/>
            <a:extLst>
              <a:ext uri="{909E8E84-426E-40DD-AFC4-6F175D3DCCD1}">
                <a14:hiddenFill xmlns:a14="http://schemas.microsoft.com/office/drawing/2010/main">
                  <a:solidFill>
                    <a:srgbClr val="FFFFFF"/>
                  </a:solidFill>
                </a14:hiddenFill>
              </a:ext>
            </a:extLst>
          </p:spPr>
        </p:pic>
      </p:grpSp>
      <p:grpSp>
        <p:nvGrpSpPr>
          <p:cNvPr id="30" name="组合 29"/>
          <p:cNvGrpSpPr/>
          <p:nvPr/>
        </p:nvGrpSpPr>
        <p:grpSpPr>
          <a:xfrm>
            <a:off x="10548206" y="2027030"/>
            <a:ext cx="1772994" cy="1772994"/>
            <a:chOff x="9940181" y="1585592"/>
            <a:chExt cx="1681548" cy="1681548"/>
          </a:xfrm>
          <a:effectLst>
            <a:outerShdw blurRad="419100" dist="419100" dir="5400000" algn="ctr" rotWithShape="0">
              <a:srgbClr val="000000">
                <a:alpha val="43137"/>
              </a:srgbClr>
            </a:outerShdw>
          </a:effectLst>
        </p:grpSpPr>
        <p:sp>
          <p:nvSpPr>
            <p:cNvPr id="9" name="Oval 15"/>
            <p:cNvSpPr/>
            <p:nvPr/>
          </p:nvSpPr>
          <p:spPr bwMode="auto">
            <a:xfrm>
              <a:off x="9940181" y="1585592"/>
              <a:ext cx="1681548" cy="1681548"/>
            </a:xfrm>
            <a:prstGeom prst="ellipse">
              <a:avLst/>
            </a:prstGeom>
            <a:solidFill>
              <a:schemeClr val="tx1">
                <a:lumMod val="65000"/>
                <a:lumOff val="35000"/>
              </a:schemeClr>
            </a:solidFill>
            <a:ln w="25400" cap="flat" cmpd="sng" algn="ctr">
              <a:noFill/>
              <a:prstDash val="solid"/>
              <a:round/>
              <a:headEnd type="none" w="med" len="med"/>
              <a:tailEnd type="none" w="med" len="med"/>
            </a:ln>
            <a:effectLst/>
          </p:spPr>
          <p:txBody>
            <a:bodyPr vert="horz" wrap="square" lIns="96413" tIns="48207" rIns="96413" bIns="48207" numCol="1" rtlCol="0" anchor="t" anchorCtr="0" compatLnSpc="1"/>
            <a:lstStyle/>
            <a:p>
              <a:pPr algn="ctr" fontAlgn="base">
                <a:spcBef>
                  <a:spcPct val="0"/>
                </a:spcBef>
                <a:spcAft>
                  <a:spcPct val="0"/>
                </a:spcAft>
              </a:pPr>
              <a:endParaRPr lang="en-US" sz="4215" dirty="0">
                <a:solidFill>
                  <a:srgbClr val="000000"/>
                </a:solidFill>
                <a:latin typeface="+mn-lt"/>
                <a:ea typeface="+mn-ea"/>
                <a:cs typeface="+mn-ea"/>
                <a:sym typeface="+mn-lt"/>
              </a:endParaRPr>
            </a:p>
          </p:txBody>
        </p:sp>
        <p:pic>
          <p:nvPicPr>
            <p:cNvPr id="10" name="Picture 5" descr="C:\Users\User\Desktop\Indalia\Icons\money31.png"/>
            <p:cNvPicPr>
              <a:picLocks noChangeAspect="1" noChangeArrowheads="1"/>
            </p:cNvPicPr>
            <p:nvPr/>
          </p:nvPicPr>
          <p:blipFill>
            <a:blip r:embed="rId9" cstate="email">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rcRect/>
            <a:stretch>
              <a:fillRect/>
            </a:stretch>
          </p:blipFill>
          <p:spPr bwMode="auto">
            <a:xfrm>
              <a:off x="10430378" y="2075789"/>
              <a:ext cx="701153" cy="701153"/>
            </a:xfrm>
            <a:prstGeom prst="rect">
              <a:avLst/>
            </a:prstGeom>
            <a:noFill/>
            <a:effectLst/>
            <a:extLst>
              <a:ext uri="{909E8E84-426E-40DD-AFC4-6F175D3DCCD1}">
                <a14:hiddenFill xmlns:a14="http://schemas.microsoft.com/office/drawing/2010/main">
                  <a:solidFill>
                    <a:srgbClr val="FFFFFF"/>
                  </a:solidFill>
                </a14:hiddenFill>
              </a:ext>
            </a:extLst>
          </p:spPr>
        </p:pic>
      </p:grpSp>
      <p:sp>
        <p:nvSpPr>
          <p:cNvPr id="11" name="Plus 2"/>
          <p:cNvSpPr/>
          <p:nvPr/>
        </p:nvSpPr>
        <p:spPr bwMode="auto">
          <a:xfrm>
            <a:off x="2791943" y="2547594"/>
            <a:ext cx="731859" cy="731860"/>
          </a:xfrm>
          <a:prstGeom prst="mathPlus">
            <a:avLst/>
          </a:prstGeom>
          <a:solidFill>
            <a:schemeClr val="tx1">
              <a:lumMod val="65000"/>
              <a:lumOff val="35000"/>
            </a:schemeClr>
          </a:solidFill>
          <a:ln w="25400" cap="flat" cmpd="sng" algn="ctr">
            <a:noFill/>
            <a:prstDash val="solid"/>
            <a:round/>
            <a:headEnd type="none" w="med" len="med"/>
            <a:tailEnd type="none" w="med" len="med"/>
          </a:ln>
          <a:effectLst/>
        </p:spPr>
        <p:txBody>
          <a:bodyPr vert="horz" wrap="square" lIns="96404" tIns="48203" rIns="96404" bIns="48203" numCol="1" rtlCol="0" anchor="t" anchorCtr="0" compatLnSpc="1"/>
          <a:lstStyle/>
          <a:p>
            <a:pPr algn="ctr" fontAlgn="base">
              <a:spcBef>
                <a:spcPct val="0"/>
              </a:spcBef>
              <a:spcAft>
                <a:spcPct val="0"/>
              </a:spcAft>
            </a:pPr>
            <a:endParaRPr lang="en-US" sz="4215" dirty="0">
              <a:solidFill>
                <a:srgbClr val="000000"/>
              </a:solidFill>
              <a:latin typeface="+mn-lt"/>
              <a:ea typeface="+mn-ea"/>
              <a:cs typeface="+mn-ea"/>
              <a:sym typeface="+mn-lt"/>
            </a:endParaRPr>
          </a:p>
        </p:txBody>
      </p:sp>
      <p:sp>
        <p:nvSpPr>
          <p:cNvPr id="12" name="Equal 3"/>
          <p:cNvSpPr/>
          <p:nvPr/>
        </p:nvSpPr>
        <p:spPr bwMode="auto">
          <a:xfrm>
            <a:off x="9446619" y="2608746"/>
            <a:ext cx="609563" cy="609563"/>
          </a:xfrm>
          <a:prstGeom prst="mathEqual">
            <a:avLst/>
          </a:prstGeom>
          <a:solidFill>
            <a:schemeClr val="tx1">
              <a:lumMod val="65000"/>
              <a:lumOff val="35000"/>
            </a:schemeClr>
          </a:solidFill>
          <a:ln w="25400" cap="flat" cmpd="sng" algn="ctr">
            <a:noFill/>
            <a:prstDash val="solid"/>
            <a:round/>
            <a:headEnd type="none" w="med" len="med"/>
            <a:tailEnd type="none" w="med" len="med"/>
          </a:ln>
          <a:effectLst/>
        </p:spPr>
        <p:txBody>
          <a:bodyPr vert="horz" wrap="square" lIns="96404" tIns="48203" rIns="96404" bIns="48203" numCol="1" rtlCol="0" anchor="t" anchorCtr="0" compatLnSpc="1"/>
          <a:lstStyle/>
          <a:p>
            <a:pPr algn="ctr" fontAlgn="base">
              <a:spcBef>
                <a:spcPct val="0"/>
              </a:spcBef>
              <a:spcAft>
                <a:spcPct val="0"/>
              </a:spcAft>
            </a:pPr>
            <a:endParaRPr lang="en-US" sz="4215" dirty="0">
              <a:solidFill>
                <a:srgbClr val="000000"/>
              </a:solidFill>
              <a:latin typeface="+mn-lt"/>
              <a:ea typeface="+mn-ea"/>
              <a:cs typeface="+mn-ea"/>
              <a:sym typeface="+mn-lt"/>
            </a:endParaRPr>
          </a:p>
        </p:txBody>
      </p:sp>
      <p:sp>
        <p:nvSpPr>
          <p:cNvPr id="13" name="Rectangle 6"/>
          <p:cNvSpPr/>
          <p:nvPr/>
        </p:nvSpPr>
        <p:spPr bwMode="auto">
          <a:xfrm>
            <a:off x="10704382" y="4245683"/>
            <a:ext cx="1741247" cy="495114"/>
          </a:xfrm>
          <a:prstGeom prst="rect">
            <a:avLst/>
          </a:prstGeom>
          <a:noFill/>
          <a:ln>
            <a:noFill/>
          </a:ln>
        </p:spPr>
        <p:txBody>
          <a:bodyPr lIns="0" tIns="0" rIns="0" bIns="0" anchor="ctr"/>
          <a:lstStyle/>
          <a:p>
            <a:r>
              <a:rPr lang="zh-CN" altLang="en-US" sz="2000" dirty="0">
                <a:solidFill>
                  <a:schemeClr val="tx1">
                    <a:lumMod val="75000"/>
                    <a:lumOff val="25000"/>
                  </a:schemeClr>
                </a:solidFill>
                <a:latin typeface="+mn-lt"/>
                <a:ea typeface="+mn-ea"/>
                <a:cs typeface="+mn-ea"/>
                <a:sym typeface="+mn-lt"/>
              </a:rPr>
              <a:t>点击更新内容</a:t>
            </a:r>
            <a:endParaRPr lang="en-US" sz="2000" dirty="0">
              <a:solidFill>
                <a:schemeClr val="tx1">
                  <a:lumMod val="75000"/>
                  <a:lumOff val="25000"/>
                </a:schemeClr>
              </a:solidFill>
              <a:latin typeface="+mn-lt"/>
              <a:ea typeface="+mn-ea"/>
              <a:cs typeface="+mn-ea"/>
              <a:sym typeface="+mn-lt"/>
            </a:endParaRPr>
          </a:p>
        </p:txBody>
      </p:sp>
      <p:sp>
        <p:nvSpPr>
          <p:cNvPr id="15" name="Rectangle 6"/>
          <p:cNvSpPr/>
          <p:nvPr/>
        </p:nvSpPr>
        <p:spPr bwMode="auto">
          <a:xfrm>
            <a:off x="7424558" y="4245683"/>
            <a:ext cx="1690384" cy="495114"/>
          </a:xfrm>
          <a:prstGeom prst="rect">
            <a:avLst/>
          </a:prstGeom>
          <a:noFill/>
          <a:ln>
            <a:noFill/>
          </a:ln>
        </p:spPr>
        <p:txBody>
          <a:bodyPr lIns="0" tIns="0" rIns="0" bIns="0" anchor="ctr"/>
          <a:lstStyle/>
          <a:p>
            <a:r>
              <a:rPr lang="zh-CN" altLang="en-US" sz="2000" dirty="0">
                <a:solidFill>
                  <a:schemeClr val="tx1">
                    <a:lumMod val="75000"/>
                    <a:lumOff val="25000"/>
                  </a:schemeClr>
                </a:solidFill>
                <a:latin typeface="+mn-lt"/>
                <a:ea typeface="+mn-ea"/>
                <a:cs typeface="+mn-ea"/>
                <a:sym typeface="+mn-lt"/>
              </a:rPr>
              <a:t>点击更新内容</a:t>
            </a:r>
            <a:endParaRPr lang="en-US" sz="2000" dirty="0">
              <a:solidFill>
                <a:schemeClr val="tx1">
                  <a:lumMod val="75000"/>
                  <a:lumOff val="25000"/>
                </a:schemeClr>
              </a:solidFill>
              <a:latin typeface="+mn-lt"/>
              <a:ea typeface="+mn-ea"/>
              <a:cs typeface="+mn-ea"/>
              <a:sym typeface="+mn-lt"/>
            </a:endParaRPr>
          </a:p>
        </p:txBody>
      </p:sp>
      <p:sp>
        <p:nvSpPr>
          <p:cNvPr id="17" name="Rectangle 6"/>
          <p:cNvSpPr/>
          <p:nvPr/>
        </p:nvSpPr>
        <p:spPr bwMode="auto">
          <a:xfrm>
            <a:off x="4017351" y="4245683"/>
            <a:ext cx="1690242" cy="495114"/>
          </a:xfrm>
          <a:prstGeom prst="rect">
            <a:avLst/>
          </a:prstGeom>
          <a:noFill/>
          <a:ln>
            <a:noFill/>
          </a:ln>
        </p:spPr>
        <p:txBody>
          <a:bodyPr lIns="0" tIns="0" rIns="0" bIns="0" anchor="ctr"/>
          <a:lstStyle/>
          <a:p>
            <a:r>
              <a:rPr lang="zh-CN" altLang="en-US" sz="2000" dirty="0">
                <a:solidFill>
                  <a:schemeClr val="tx1">
                    <a:lumMod val="75000"/>
                    <a:lumOff val="25000"/>
                  </a:schemeClr>
                </a:solidFill>
                <a:latin typeface="+mn-lt"/>
                <a:ea typeface="+mn-ea"/>
                <a:cs typeface="+mn-ea"/>
                <a:sym typeface="+mn-lt"/>
              </a:rPr>
              <a:t>点击更新内容</a:t>
            </a:r>
            <a:endParaRPr lang="en-US" sz="2000" dirty="0">
              <a:solidFill>
                <a:schemeClr val="tx1">
                  <a:lumMod val="75000"/>
                  <a:lumOff val="25000"/>
                </a:schemeClr>
              </a:solidFill>
              <a:latin typeface="+mn-lt"/>
              <a:ea typeface="+mn-ea"/>
              <a:cs typeface="+mn-ea"/>
              <a:sym typeface="+mn-lt"/>
            </a:endParaRPr>
          </a:p>
        </p:txBody>
      </p:sp>
      <p:sp>
        <p:nvSpPr>
          <p:cNvPr id="19" name="Rectangle 6"/>
          <p:cNvSpPr/>
          <p:nvPr/>
        </p:nvSpPr>
        <p:spPr bwMode="auto">
          <a:xfrm>
            <a:off x="788644" y="4245683"/>
            <a:ext cx="1633683" cy="495114"/>
          </a:xfrm>
          <a:prstGeom prst="rect">
            <a:avLst/>
          </a:prstGeom>
          <a:noFill/>
          <a:ln>
            <a:noFill/>
          </a:ln>
        </p:spPr>
        <p:txBody>
          <a:bodyPr lIns="0" tIns="0" rIns="0" bIns="0" anchor="ctr"/>
          <a:lstStyle/>
          <a:p>
            <a:r>
              <a:rPr lang="zh-CN" altLang="en-US" sz="2000" dirty="0">
                <a:solidFill>
                  <a:schemeClr val="tx1">
                    <a:lumMod val="75000"/>
                    <a:lumOff val="25000"/>
                  </a:schemeClr>
                </a:solidFill>
                <a:latin typeface="+mn-lt"/>
                <a:ea typeface="+mn-ea"/>
                <a:cs typeface="+mn-ea"/>
                <a:sym typeface="+mn-lt"/>
              </a:rPr>
              <a:t>点击更新内容</a:t>
            </a:r>
            <a:endParaRPr lang="en-US" sz="2000" dirty="0">
              <a:solidFill>
                <a:schemeClr val="tx1">
                  <a:lumMod val="75000"/>
                  <a:lumOff val="25000"/>
                </a:schemeClr>
              </a:solidFill>
              <a:latin typeface="+mn-lt"/>
              <a:ea typeface="+mn-ea"/>
              <a:cs typeface="+mn-ea"/>
              <a:sym typeface="+mn-lt"/>
            </a:endParaRPr>
          </a:p>
        </p:txBody>
      </p:sp>
      <p:sp>
        <p:nvSpPr>
          <p:cNvPr id="21" name="Equal 34"/>
          <p:cNvSpPr/>
          <p:nvPr/>
        </p:nvSpPr>
        <p:spPr bwMode="auto">
          <a:xfrm>
            <a:off x="6173057" y="2608746"/>
            <a:ext cx="609563" cy="609563"/>
          </a:xfrm>
          <a:prstGeom prst="mathEqual">
            <a:avLst/>
          </a:prstGeom>
          <a:solidFill>
            <a:schemeClr val="tx1">
              <a:lumMod val="65000"/>
              <a:lumOff val="35000"/>
            </a:schemeClr>
          </a:solidFill>
          <a:ln w="25400" cap="flat" cmpd="sng" algn="ctr">
            <a:noFill/>
            <a:prstDash val="solid"/>
            <a:round/>
            <a:headEnd type="none" w="med" len="med"/>
            <a:tailEnd type="none" w="med" len="med"/>
          </a:ln>
          <a:effectLst/>
        </p:spPr>
        <p:txBody>
          <a:bodyPr vert="horz" wrap="square" lIns="96404" tIns="48203" rIns="96404" bIns="48203" numCol="1" rtlCol="0" anchor="t" anchorCtr="0" compatLnSpc="1"/>
          <a:lstStyle/>
          <a:p>
            <a:pPr algn="ctr" fontAlgn="base">
              <a:spcBef>
                <a:spcPct val="0"/>
              </a:spcBef>
              <a:spcAft>
                <a:spcPct val="0"/>
              </a:spcAft>
            </a:pPr>
            <a:endParaRPr lang="en-US" sz="4215" dirty="0">
              <a:solidFill>
                <a:srgbClr val="000000"/>
              </a:solidFill>
              <a:latin typeface="+mn-lt"/>
              <a:ea typeface="+mn-ea"/>
              <a:cs typeface="+mn-ea"/>
              <a:sym typeface="+mn-lt"/>
            </a:endParaRPr>
          </a:p>
        </p:txBody>
      </p:sp>
      <p:sp>
        <p:nvSpPr>
          <p:cNvPr id="14" name="文本占位符 13"/>
          <p:cNvSpPr>
            <a:spLocks noGrp="1"/>
          </p:cNvSpPr>
          <p:nvPr>
            <p:ph type="body" sz="quarter" idx="13"/>
          </p:nvPr>
        </p:nvSpPr>
        <p:spPr/>
        <p:txBody>
          <a:bodyPr/>
          <a:lstStyle/>
          <a:p>
            <a:r>
              <a:rPr lang="zh-CN" altLang="en-US" dirty="0">
                <a:cs typeface="+mn-ea"/>
                <a:sym typeface="+mn-lt"/>
              </a:rPr>
              <a:t>点击输入标题内容</a:t>
            </a:r>
          </a:p>
        </p:txBody>
      </p:sp>
      <p:sp>
        <p:nvSpPr>
          <p:cNvPr id="23" name="灯片编号占位符 2"/>
          <p:cNvSpPr>
            <a:spLocks noGrp="1"/>
          </p:cNvSpPr>
          <p:nvPr>
            <p:ph type="sldNum" sz="quarter" idx="4294967295"/>
          </p:nvPr>
        </p:nvSpPr>
        <p:spPr>
          <a:xfrm>
            <a:off x="12230100" y="266700"/>
            <a:ext cx="628650" cy="385763"/>
          </a:xfrm>
        </p:spPr>
        <p:txBody>
          <a:bodyPr/>
          <a:lstStyle/>
          <a:p>
            <a:fld id="{370D8578-DDD4-487D-A316-C8E65CC577E1}" type="slidenum">
              <a:rPr lang="zh-CN" altLang="en-US" smtClean="0">
                <a:latin typeface="+mn-lt"/>
                <a:ea typeface="+mn-ea"/>
                <a:cs typeface="+mn-ea"/>
                <a:sym typeface="+mn-lt"/>
              </a:rPr>
              <a:pPr/>
              <a:t>20</a:t>
            </a:fld>
            <a:endParaRPr lang="zh-CN" altLang="en-US" dirty="0">
              <a:latin typeface="+mn-lt"/>
              <a:ea typeface="+mn-ea"/>
              <a:cs typeface="+mn-ea"/>
              <a:sym typeface="+mn-lt"/>
            </a:endParaRPr>
          </a:p>
        </p:txBody>
      </p:sp>
      <p:sp>
        <p:nvSpPr>
          <p:cNvPr id="24" name="矩形 1"/>
          <p:cNvSpPr>
            <a:spLocks noChangeArrowheads="1"/>
          </p:cNvSpPr>
          <p:nvPr/>
        </p:nvSpPr>
        <p:spPr bwMode="auto">
          <a:xfrm>
            <a:off x="576921" y="4776402"/>
            <a:ext cx="1956630" cy="12377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36" tIns="64269" rIns="128536" bIns="64269">
            <a:spAutoFit/>
          </a:bodyPr>
          <a:lstStyle/>
          <a:p>
            <a:pPr fontAlgn="base">
              <a:lnSpc>
                <a:spcPct val="150000"/>
              </a:lnSpc>
              <a:spcBef>
                <a:spcPct val="0"/>
              </a:spcBef>
              <a:spcAft>
                <a:spcPct val="0"/>
              </a:spcAft>
            </a:pPr>
            <a:r>
              <a:rPr lang="zh-CN" altLang="en-US" sz="1600" dirty="0">
                <a:solidFill>
                  <a:prstClr val="black">
                    <a:lumMod val="75000"/>
                    <a:lumOff val="25000"/>
                  </a:prstClr>
                </a:solidFill>
                <a:latin typeface="+mn-lt"/>
                <a:ea typeface="+mn-ea"/>
                <a:cs typeface="+mn-ea"/>
                <a:sym typeface="+mn-lt"/>
              </a:rPr>
              <a:t>单击此处添加文本单击此处添加文本单击此处添加文本</a:t>
            </a:r>
          </a:p>
        </p:txBody>
      </p:sp>
      <p:sp>
        <p:nvSpPr>
          <p:cNvPr id="25" name="矩形 1"/>
          <p:cNvSpPr>
            <a:spLocks noChangeArrowheads="1"/>
          </p:cNvSpPr>
          <p:nvPr/>
        </p:nvSpPr>
        <p:spPr bwMode="auto">
          <a:xfrm>
            <a:off x="3805635" y="4776402"/>
            <a:ext cx="1956630" cy="12377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36" tIns="64269" rIns="128536" bIns="64269">
            <a:spAutoFit/>
          </a:bodyPr>
          <a:lstStyle/>
          <a:p>
            <a:pPr fontAlgn="base">
              <a:lnSpc>
                <a:spcPct val="150000"/>
              </a:lnSpc>
              <a:spcBef>
                <a:spcPct val="0"/>
              </a:spcBef>
              <a:spcAft>
                <a:spcPct val="0"/>
              </a:spcAft>
            </a:pPr>
            <a:r>
              <a:rPr lang="zh-CN" altLang="en-US" sz="1600" dirty="0">
                <a:solidFill>
                  <a:prstClr val="black">
                    <a:lumMod val="75000"/>
                    <a:lumOff val="25000"/>
                  </a:prstClr>
                </a:solidFill>
                <a:latin typeface="+mn-lt"/>
                <a:ea typeface="+mn-ea"/>
                <a:cs typeface="+mn-ea"/>
                <a:sym typeface="+mn-lt"/>
              </a:rPr>
              <a:t>单击此处添加文本单击此处添加文本单击此处添加文本</a:t>
            </a:r>
          </a:p>
        </p:txBody>
      </p:sp>
      <p:sp>
        <p:nvSpPr>
          <p:cNvPr id="26" name="矩形 1"/>
          <p:cNvSpPr>
            <a:spLocks noChangeArrowheads="1"/>
          </p:cNvSpPr>
          <p:nvPr/>
        </p:nvSpPr>
        <p:spPr bwMode="auto">
          <a:xfrm>
            <a:off x="7220733" y="4776402"/>
            <a:ext cx="1956630" cy="12377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36" tIns="64269" rIns="128536" bIns="64269">
            <a:spAutoFit/>
          </a:bodyPr>
          <a:lstStyle/>
          <a:p>
            <a:pPr fontAlgn="base">
              <a:lnSpc>
                <a:spcPct val="150000"/>
              </a:lnSpc>
              <a:spcBef>
                <a:spcPct val="0"/>
              </a:spcBef>
              <a:spcAft>
                <a:spcPct val="0"/>
              </a:spcAft>
            </a:pPr>
            <a:r>
              <a:rPr lang="zh-CN" altLang="en-US" sz="1600" dirty="0">
                <a:solidFill>
                  <a:prstClr val="black">
                    <a:lumMod val="75000"/>
                    <a:lumOff val="25000"/>
                  </a:prstClr>
                </a:solidFill>
                <a:latin typeface="+mn-lt"/>
                <a:ea typeface="+mn-ea"/>
                <a:cs typeface="+mn-ea"/>
                <a:sym typeface="+mn-lt"/>
              </a:rPr>
              <a:t>单击此处添加文本单击此处添加文本单击此处添加文本</a:t>
            </a:r>
          </a:p>
        </p:txBody>
      </p:sp>
      <p:sp>
        <p:nvSpPr>
          <p:cNvPr id="27" name="矩形 1"/>
          <p:cNvSpPr>
            <a:spLocks noChangeArrowheads="1"/>
          </p:cNvSpPr>
          <p:nvPr/>
        </p:nvSpPr>
        <p:spPr bwMode="auto">
          <a:xfrm>
            <a:off x="10573389" y="4776402"/>
            <a:ext cx="1956630" cy="12377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36" tIns="64269" rIns="128536" bIns="64269">
            <a:spAutoFit/>
          </a:bodyPr>
          <a:lstStyle/>
          <a:p>
            <a:pPr fontAlgn="base">
              <a:lnSpc>
                <a:spcPct val="150000"/>
              </a:lnSpc>
              <a:spcBef>
                <a:spcPct val="0"/>
              </a:spcBef>
              <a:spcAft>
                <a:spcPct val="0"/>
              </a:spcAft>
            </a:pPr>
            <a:r>
              <a:rPr lang="zh-CN" altLang="en-US" sz="1600" dirty="0">
                <a:solidFill>
                  <a:prstClr val="black">
                    <a:lumMod val="75000"/>
                    <a:lumOff val="25000"/>
                  </a:prstClr>
                </a:solidFill>
                <a:latin typeface="+mn-lt"/>
                <a:ea typeface="+mn-ea"/>
                <a:cs typeface="+mn-ea"/>
                <a:sym typeface="+mn-lt"/>
              </a:rPr>
              <a:t>单击此处添加文本单击此处添加文本单击此处添加文本</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49" presetClass="entr" presetSubtype="0" decel="100000" fill="hold" grpId="0" nodeType="afterEffect">
                                  <p:stCondLst>
                                    <p:cond delay="0"/>
                                  </p:stCondLst>
                                  <p:iterate type="wd">
                                    <p:tmPct val="0"/>
                                  </p:iterate>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ppt_w</p:attrName>
                                        </p:attrNameLst>
                                      </p:cBhvr>
                                      <p:tavLst>
                                        <p:tav tm="0">
                                          <p:val>
                                            <p:fltVal val="0"/>
                                          </p:val>
                                        </p:tav>
                                        <p:tav tm="100000">
                                          <p:val>
                                            <p:strVal val="#ppt_w"/>
                                          </p:val>
                                        </p:tav>
                                      </p:tavLst>
                                    </p:anim>
                                    <p:anim calcmode="lin" valueType="num">
                                      <p:cBhvr>
                                        <p:cTn id="15" dur="500" fill="hold"/>
                                        <p:tgtEl>
                                          <p:spTgt spid="24"/>
                                        </p:tgtEl>
                                        <p:attrNameLst>
                                          <p:attrName>ppt_h</p:attrName>
                                        </p:attrNameLst>
                                      </p:cBhvr>
                                      <p:tavLst>
                                        <p:tav tm="0">
                                          <p:val>
                                            <p:fltVal val="0"/>
                                          </p:val>
                                        </p:tav>
                                        <p:tav tm="100000">
                                          <p:val>
                                            <p:strVal val="#ppt_h"/>
                                          </p:val>
                                        </p:tav>
                                      </p:tavLst>
                                    </p:anim>
                                    <p:anim calcmode="lin" valueType="num">
                                      <p:cBhvr>
                                        <p:cTn id="16" dur="500" fill="hold"/>
                                        <p:tgtEl>
                                          <p:spTgt spid="24"/>
                                        </p:tgtEl>
                                        <p:attrNameLst>
                                          <p:attrName>style.rotation</p:attrName>
                                        </p:attrNameLst>
                                      </p:cBhvr>
                                      <p:tavLst>
                                        <p:tav tm="0">
                                          <p:val>
                                            <p:fltVal val="360"/>
                                          </p:val>
                                        </p:tav>
                                        <p:tav tm="100000">
                                          <p:val>
                                            <p:fltVal val="0"/>
                                          </p:val>
                                        </p:tav>
                                      </p:tavLst>
                                    </p:anim>
                                    <p:animEffect transition="in" filter="fade">
                                      <p:cBhvr>
                                        <p:cTn id="17" dur="500"/>
                                        <p:tgtEl>
                                          <p:spTgt spid="24"/>
                                        </p:tgtEl>
                                      </p:cBhvr>
                                    </p:animEffect>
                                  </p:childTnLst>
                                </p:cTn>
                              </p:par>
                            </p:childTnLst>
                          </p:cTn>
                        </p:par>
                        <p:par>
                          <p:cTn id="18" fill="hold">
                            <p:stCondLst>
                              <p:cond delay="1500"/>
                            </p:stCondLst>
                            <p:childTnLst>
                              <p:par>
                                <p:cTn id="19" presetID="49" presetClass="entr" presetSubtype="0" decel="100000" fill="hold" grpId="0" nodeType="after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p:cTn id="21" dur="500" fill="hold"/>
                                        <p:tgtEl>
                                          <p:spTgt spid="19"/>
                                        </p:tgtEl>
                                        <p:attrNameLst>
                                          <p:attrName>ppt_w</p:attrName>
                                        </p:attrNameLst>
                                      </p:cBhvr>
                                      <p:tavLst>
                                        <p:tav tm="0">
                                          <p:val>
                                            <p:fltVal val="0"/>
                                          </p:val>
                                        </p:tav>
                                        <p:tav tm="100000">
                                          <p:val>
                                            <p:strVal val="#ppt_w"/>
                                          </p:val>
                                        </p:tav>
                                      </p:tavLst>
                                    </p:anim>
                                    <p:anim calcmode="lin" valueType="num">
                                      <p:cBhvr>
                                        <p:cTn id="22" dur="500" fill="hold"/>
                                        <p:tgtEl>
                                          <p:spTgt spid="19"/>
                                        </p:tgtEl>
                                        <p:attrNameLst>
                                          <p:attrName>ppt_h</p:attrName>
                                        </p:attrNameLst>
                                      </p:cBhvr>
                                      <p:tavLst>
                                        <p:tav tm="0">
                                          <p:val>
                                            <p:fltVal val="0"/>
                                          </p:val>
                                        </p:tav>
                                        <p:tav tm="100000">
                                          <p:val>
                                            <p:strVal val="#ppt_h"/>
                                          </p:val>
                                        </p:tav>
                                      </p:tavLst>
                                    </p:anim>
                                    <p:anim calcmode="lin" valueType="num">
                                      <p:cBhvr>
                                        <p:cTn id="23" dur="500" fill="hold"/>
                                        <p:tgtEl>
                                          <p:spTgt spid="19"/>
                                        </p:tgtEl>
                                        <p:attrNameLst>
                                          <p:attrName>style.rotation</p:attrName>
                                        </p:attrNameLst>
                                      </p:cBhvr>
                                      <p:tavLst>
                                        <p:tav tm="0">
                                          <p:val>
                                            <p:fltVal val="360"/>
                                          </p:val>
                                        </p:tav>
                                        <p:tav tm="100000">
                                          <p:val>
                                            <p:fltVal val="0"/>
                                          </p:val>
                                        </p:tav>
                                      </p:tavLst>
                                    </p:anim>
                                    <p:animEffect transition="in" filter="fade">
                                      <p:cBhvr>
                                        <p:cTn id="24" dur="500"/>
                                        <p:tgtEl>
                                          <p:spTgt spid="19"/>
                                        </p:tgtEl>
                                      </p:cBhvr>
                                    </p:animEffect>
                                  </p:childTnLst>
                                </p:cTn>
                              </p:par>
                            </p:childTnLst>
                          </p:cTn>
                        </p:par>
                      </p:childTnLst>
                    </p:cTn>
                  </p:par>
                  <p:par>
                    <p:cTn id="25" fill="hold">
                      <p:stCondLst>
                        <p:cond delay="indefinite"/>
                      </p:stCondLst>
                      <p:childTnLst>
                        <p:par>
                          <p:cTn id="26" fill="hold">
                            <p:stCondLst>
                              <p:cond delay="0"/>
                            </p:stCondLst>
                            <p:childTnLst>
                              <p:par>
                                <p:cTn id="27" presetID="3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p:cTn id="29" dur="250" fill="hold"/>
                                        <p:tgtEl>
                                          <p:spTgt spid="11"/>
                                        </p:tgtEl>
                                        <p:attrNameLst>
                                          <p:attrName>ppt_w</p:attrName>
                                        </p:attrNameLst>
                                      </p:cBhvr>
                                      <p:tavLst>
                                        <p:tav tm="0">
                                          <p:val>
                                            <p:fltVal val="0"/>
                                          </p:val>
                                        </p:tav>
                                        <p:tav tm="100000">
                                          <p:val>
                                            <p:strVal val="#ppt_w"/>
                                          </p:val>
                                        </p:tav>
                                      </p:tavLst>
                                    </p:anim>
                                    <p:anim calcmode="lin" valueType="num">
                                      <p:cBhvr>
                                        <p:cTn id="30" dur="250" fill="hold"/>
                                        <p:tgtEl>
                                          <p:spTgt spid="11"/>
                                        </p:tgtEl>
                                        <p:attrNameLst>
                                          <p:attrName>ppt_h</p:attrName>
                                        </p:attrNameLst>
                                      </p:cBhvr>
                                      <p:tavLst>
                                        <p:tav tm="0">
                                          <p:val>
                                            <p:fltVal val="0"/>
                                          </p:val>
                                        </p:tav>
                                        <p:tav tm="100000">
                                          <p:val>
                                            <p:strVal val="#ppt_h"/>
                                          </p:val>
                                        </p:tav>
                                      </p:tavLst>
                                    </p:anim>
                                    <p:anim calcmode="lin" valueType="num">
                                      <p:cBhvr>
                                        <p:cTn id="31" dur="250" fill="hold"/>
                                        <p:tgtEl>
                                          <p:spTgt spid="11"/>
                                        </p:tgtEl>
                                        <p:attrNameLst>
                                          <p:attrName>style.rotation</p:attrName>
                                        </p:attrNameLst>
                                      </p:cBhvr>
                                      <p:tavLst>
                                        <p:tav tm="0">
                                          <p:val>
                                            <p:fltVal val="90"/>
                                          </p:val>
                                        </p:tav>
                                        <p:tav tm="100000">
                                          <p:val>
                                            <p:fltVal val="0"/>
                                          </p:val>
                                        </p:tav>
                                      </p:tavLst>
                                    </p:anim>
                                    <p:animEffect transition="in" filter="fade">
                                      <p:cBhvr>
                                        <p:cTn id="32" dur="250"/>
                                        <p:tgtEl>
                                          <p:spTgt spid="11"/>
                                        </p:tgtEl>
                                      </p:cBhvr>
                                    </p:animEffect>
                                  </p:childTnLst>
                                </p:cTn>
                              </p:par>
                            </p:childTnLst>
                          </p:cTn>
                        </p:par>
                        <p:par>
                          <p:cTn id="33" fill="hold">
                            <p:stCondLst>
                              <p:cond delay="500"/>
                            </p:stCondLst>
                            <p:childTnLst>
                              <p:par>
                                <p:cTn id="34" presetID="31" presetClass="entr" presetSubtype="0" fill="hold" nodeType="afterEffect">
                                  <p:stCondLst>
                                    <p:cond delay="0"/>
                                  </p:stCondLst>
                                  <p:childTnLst>
                                    <p:set>
                                      <p:cBhvr>
                                        <p:cTn id="35" dur="1" fill="hold">
                                          <p:stCondLst>
                                            <p:cond delay="0"/>
                                          </p:stCondLst>
                                        </p:cTn>
                                        <p:tgtEl>
                                          <p:spTgt spid="28"/>
                                        </p:tgtEl>
                                        <p:attrNameLst>
                                          <p:attrName>style.visibility</p:attrName>
                                        </p:attrNameLst>
                                      </p:cBhvr>
                                      <p:to>
                                        <p:strVal val="visible"/>
                                      </p:to>
                                    </p:set>
                                    <p:anim calcmode="lin" valueType="num">
                                      <p:cBhvr>
                                        <p:cTn id="36" dur="1000" fill="hold"/>
                                        <p:tgtEl>
                                          <p:spTgt spid="28"/>
                                        </p:tgtEl>
                                        <p:attrNameLst>
                                          <p:attrName>ppt_w</p:attrName>
                                        </p:attrNameLst>
                                      </p:cBhvr>
                                      <p:tavLst>
                                        <p:tav tm="0">
                                          <p:val>
                                            <p:fltVal val="0"/>
                                          </p:val>
                                        </p:tav>
                                        <p:tav tm="100000">
                                          <p:val>
                                            <p:strVal val="#ppt_w"/>
                                          </p:val>
                                        </p:tav>
                                      </p:tavLst>
                                    </p:anim>
                                    <p:anim calcmode="lin" valueType="num">
                                      <p:cBhvr>
                                        <p:cTn id="37" dur="1000" fill="hold"/>
                                        <p:tgtEl>
                                          <p:spTgt spid="28"/>
                                        </p:tgtEl>
                                        <p:attrNameLst>
                                          <p:attrName>ppt_h</p:attrName>
                                        </p:attrNameLst>
                                      </p:cBhvr>
                                      <p:tavLst>
                                        <p:tav tm="0">
                                          <p:val>
                                            <p:fltVal val="0"/>
                                          </p:val>
                                        </p:tav>
                                        <p:tav tm="100000">
                                          <p:val>
                                            <p:strVal val="#ppt_h"/>
                                          </p:val>
                                        </p:tav>
                                      </p:tavLst>
                                    </p:anim>
                                    <p:anim calcmode="lin" valueType="num">
                                      <p:cBhvr>
                                        <p:cTn id="38" dur="1000" fill="hold"/>
                                        <p:tgtEl>
                                          <p:spTgt spid="28"/>
                                        </p:tgtEl>
                                        <p:attrNameLst>
                                          <p:attrName>style.rotation</p:attrName>
                                        </p:attrNameLst>
                                      </p:cBhvr>
                                      <p:tavLst>
                                        <p:tav tm="0">
                                          <p:val>
                                            <p:fltVal val="90"/>
                                          </p:val>
                                        </p:tav>
                                        <p:tav tm="100000">
                                          <p:val>
                                            <p:fltVal val="0"/>
                                          </p:val>
                                        </p:tav>
                                      </p:tavLst>
                                    </p:anim>
                                    <p:animEffect transition="in" filter="fade">
                                      <p:cBhvr>
                                        <p:cTn id="39" dur="1000"/>
                                        <p:tgtEl>
                                          <p:spTgt spid="28"/>
                                        </p:tgtEl>
                                      </p:cBhvr>
                                    </p:animEffect>
                                  </p:childTnLst>
                                </p:cTn>
                              </p:par>
                            </p:childTnLst>
                          </p:cTn>
                        </p:par>
                        <p:par>
                          <p:cTn id="40" fill="hold">
                            <p:stCondLst>
                              <p:cond delay="1500"/>
                            </p:stCondLst>
                            <p:childTnLst>
                              <p:par>
                                <p:cTn id="41" presetID="49" presetClass="entr" presetSubtype="0" decel="100000"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p:cTn id="43" dur="500" fill="hold"/>
                                        <p:tgtEl>
                                          <p:spTgt spid="17"/>
                                        </p:tgtEl>
                                        <p:attrNameLst>
                                          <p:attrName>ppt_w</p:attrName>
                                        </p:attrNameLst>
                                      </p:cBhvr>
                                      <p:tavLst>
                                        <p:tav tm="0">
                                          <p:val>
                                            <p:fltVal val="0"/>
                                          </p:val>
                                        </p:tav>
                                        <p:tav tm="100000">
                                          <p:val>
                                            <p:strVal val="#ppt_w"/>
                                          </p:val>
                                        </p:tav>
                                      </p:tavLst>
                                    </p:anim>
                                    <p:anim calcmode="lin" valueType="num">
                                      <p:cBhvr>
                                        <p:cTn id="44" dur="500" fill="hold"/>
                                        <p:tgtEl>
                                          <p:spTgt spid="17"/>
                                        </p:tgtEl>
                                        <p:attrNameLst>
                                          <p:attrName>ppt_h</p:attrName>
                                        </p:attrNameLst>
                                      </p:cBhvr>
                                      <p:tavLst>
                                        <p:tav tm="0">
                                          <p:val>
                                            <p:fltVal val="0"/>
                                          </p:val>
                                        </p:tav>
                                        <p:tav tm="100000">
                                          <p:val>
                                            <p:strVal val="#ppt_h"/>
                                          </p:val>
                                        </p:tav>
                                      </p:tavLst>
                                    </p:anim>
                                    <p:anim calcmode="lin" valueType="num">
                                      <p:cBhvr>
                                        <p:cTn id="45" dur="500" fill="hold"/>
                                        <p:tgtEl>
                                          <p:spTgt spid="17"/>
                                        </p:tgtEl>
                                        <p:attrNameLst>
                                          <p:attrName>style.rotation</p:attrName>
                                        </p:attrNameLst>
                                      </p:cBhvr>
                                      <p:tavLst>
                                        <p:tav tm="0">
                                          <p:val>
                                            <p:fltVal val="360"/>
                                          </p:val>
                                        </p:tav>
                                        <p:tav tm="100000">
                                          <p:val>
                                            <p:fltVal val="0"/>
                                          </p:val>
                                        </p:tav>
                                      </p:tavLst>
                                    </p:anim>
                                    <p:animEffect transition="in" filter="fade">
                                      <p:cBhvr>
                                        <p:cTn id="46" dur="500"/>
                                        <p:tgtEl>
                                          <p:spTgt spid="17"/>
                                        </p:tgtEl>
                                      </p:cBhvr>
                                    </p:animEffect>
                                  </p:childTnLst>
                                </p:cTn>
                              </p:par>
                            </p:childTnLst>
                          </p:cTn>
                        </p:par>
                        <p:par>
                          <p:cTn id="47" fill="hold">
                            <p:stCondLst>
                              <p:cond delay="2000"/>
                            </p:stCondLst>
                            <p:childTnLst>
                              <p:par>
                                <p:cTn id="48" presetID="49" presetClass="entr" presetSubtype="0" decel="100000" fill="hold" grpId="0" nodeType="afterEffect">
                                  <p:stCondLst>
                                    <p:cond delay="0"/>
                                  </p:stCondLst>
                                  <p:childTnLst>
                                    <p:set>
                                      <p:cBhvr>
                                        <p:cTn id="49" dur="1" fill="hold">
                                          <p:stCondLst>
                                            <p:cond delay="0"/>
                                          </p:stCondLst>
                                        </p:cTn>
                                        <p:tgtEl>
                                          <p:spTgt spid="25"/>
                                        </p:tgtEl>
                                        <p:attrNameLst>
                                          <p:attrName>style.visibility</p:attrName>
                                        </p:attrNameLst>
                                      </p:cBhvr>
                                      <p:to>
                                        <p:strVal val="visible"/>
                                      </p:to>
                                    </p:set>
                                    <p:anim calcmode="lin" valueType="num">
                                      <p:cBhvr>
                                        <p:cTn id="50" dur="500" fill="hold"/>
                                        <p:tgtEl>
                                          <p:spTgt spid="25"/>
                                        </p:tgtEl>
                                        <p:attrNameLst>
                                          <p:attrName>ppt_w</p:attrName>
                                        </p:attrNameLst>
                                      </p:cBhvr>
                                      <p:tavLst>
                                        <p:tav tm="0">
                                          <p:val>
                                            <p:fltVal val="0"/>
                                          </p:val>
                                        </p:tav>
                                        <p:tav tm="100000">
                                          <p:val>
                                            <p:strVal val="#ppt_w"/>
                                          </p:val>
                                        </p:tav>
                                      </p:tavLst>
                                    </p:anim>
                                    <p:anim calcmode="lin" valueType="num">
                                      <p:cBhvr>
                                        <p:cTn id="51" dur="500" fill="hold"/>
                                        <p:tgtEl>
                                          <p:spTgt spid="25"/>
                                        </p:tgtEl>
                                        <p:attrNameLst>
                                          <p:attrName>ppt_h</p:attrName>
                                        </p:attrNameLst>
                                      </p:cBhvr>
                                      <p:tavLst>
                                        <p:tav tm="0">
                                          <p:val>
                                            <p:fltVal val="0"/>
                                          </p:val>
                                        </p:tav>
                                        <p:tav tm="100000">
                                          <p:val>
                                            <p:strVal val="#ppt_h"/>
                                          </p:val>
                                        </p:tav>
                                      </p:tavLst>
                                    </p:anim>
                                    <p:anim calcmode="lin" valueType="num">
                                      <p:cBhvr>
                                        <p:cTn id="52" dur="500" fill="hold"/>
                                        <p:tgtEl>
                                          <p:spTgt spid="25"/>
                                        </p:tgtEl>
                                        <p:attrNameLst>
                                          <p:attrName>style.rotation</p:attrName>
                                        </p:attrNameLst>
                                      </p:cBhvr>
                                      <p:tavLst>
                                        <p:tav tm="0">
                                          <p:val>
                                            <p:fltVal val="360"/>
                                          </p:val>
                                        </p:tav>
                                        <p:tav tm="100000">
                                          <p:val>
                                            <p:fltVal val="0"/>
                                          </p:val>
                                        </p:tav>
                                      </p:tavLst>
                                    </p:anim>
                                    <p:animEffect transition="in" filter="fade">
                                      <p:cBhvr>
                                        <p:cTn id="53" dur="500"/>
                                        <p:tgtEl>
                                          <p:spTgt spid="25"/>
                                        </p:tgtEl>
                                      </p:cBhvr>
                                    </p:animEffect>
                                  </p:childTnLst>
                                </p:cTn>
                              </p:par>
                            </p:childTnLst>
                          </p:cTn>
                        </p:par>
                      </p:childTnLst>
                    </p:cTn>
                  </p:par>
                  <p:par>
                    <p:cTn id="54" fill="hold">
                      <p:stCondLst>
                        <p:cond delay="indefinite"/>
                      </p:stCondLst>
                      <p:childTnLst>
                        <p:par>
                          <p:cTn id="55" fill="hold">
                            <p:stCondLst>
                              <p:cond delay="0"/>
                            </p:stCondLst>
                            <p:childTnLst>
                              <p:par>
                                <p:cTn id="56" presetID="31" presetClass="entr" presetSubtype="0" fill="hold" grpId="0" nodeType="clickEffect">
                                  <p:stCondLst>
                                    <p:cond delay="0"/>
                                  </p:stCondLst>
                                  <p:childTnLst>
                                    <p:set>
                                      <p:cBhvr>
                                        <p:cTn id="57" dur="1" fill="hold">
                                          <p:stCondLst>
                                            <p:cond delay="0"/>
                                          </p:stCondLst>
                                        </p:cTn>
                                        <p:tgtEl>
                                          <p:spTgt spid="21"/>
                                        </p:tgtEl>
                                        <p:attrNameLst>
                                          <p:attrName>style.visibility</p:attrName>
                                        </p:attrNameLst>
                                      </p:cBhvr>
                                      <p:to>
                                        <p:strVal val="visible"/>
                                      </p:to>
                                    </p:set>
                                    <p:anim calcmode="lin" valueType="num">
                                      <p:cBhvr>
                                        <p:cTn id="58" dur="250" fill="hold"/>
                                        <p:tgtEl>
                                          <p:spTgt spid="21"/>
                                        </p:tgtEl>
                                        <p:attrNameLst>
                                          <p:attrName>ppt_w</p:attrName>
                                        </p:attrNameLst>
                                      </p:cBhvr>
                                      <p:tavLst>
                                        <p:tav tm="0">
                                          <p:val>
                                            <p:fltVal val="0"/>
                                          </p:val>
                                        </p:tav>
                                        <p:tav tm="100000">
                                          <p:val>
                                            <p:strVal val="#ppt_w"/>
                                          </p:val>
                                        </p:tav>
                                      </p:tavLst>
                                    </p:anim>
                                    <p:anim calcmode="lin" valueType="num">
                                      <p:cBhvr>
                                        <p:cTn id="59" dur="250" fill="hold"/>
                                        <p:tgtEl>
                                          <p:spTgt spid="21"/>
                                        </p:tgtEl>
                                        <p:attrNameLst>
                                          <p:attrName>ppt_h</p:attrName>
                                        </p:attrNameLst>
                                      </p:cBhvr>
                                      <p:tavLst>
                                        <p:tav tm="0">
                                          <p:val>
                                            <p:fltVal val="0"/>
                                          </p:val>
                                        </p:tav>
                                        <p:tav tm="100000">
                                          <p:val>
                                            <p:strVal val="#ppt_h"/>
                                          </p:val>
                                        </p:tav>
                                      </p:tavLst>
                                    </p:anim>
                                    <p:anim calcmode="lin" valueType="num">
                                      <p:cBhvr>
                                        <p:cTn id="60" dur="250" fill="hold"/>
                                        <p:tgtEl>
                                          <p:spTgt spid="21"/>
                                        </p:tgtEl>
                                        <p:attrNameLst>
                                          <p:attrName>style.rotation</p:attrName>
                                        </p:attrNameLst>
                                      </p:cBhvr>
                                      <p:tavLst>
                                        <p:tav tm="0">
                                          <p:val>
                                            <p:fltVal val="90"/>
                                          </p:val>
                                        </p:tav>
                                        <p:tav tm="100000">
                                          <p:val>
                                            <p:fltVal val="0"/>
                                          </p:val>
                                        </p:tav>
                                      </p:tavLst>
                                    </p:anim>
                                    <p:animEffect transition="in" filter="fade">
                                      <p:cBhvr>
                                        <p:cTn id="61" dur="250"/>
                                        <p:tgtEl>
                                          <p:spTgt spid="21"/>
                                        </p:tgtEl>
                                      </p:cBhvr>
                                    </p:animEffect>
                                  </p:childTnLst>
                                </p:cTn>
                              </p:par>
                            </p:childTnLst>
                          </p:cTn>
                        </p:par>
                        <p:par>
                          <p:cTn id="62" fill="hold">
                            <p:stCondLst>
                              <p:cond delay="500"/>
                            </p:stCondLst>
                            <p:childTnLst>
                              <p:par>
                                <p:cTn id="63" presetID="31" presetClass="entr" presetSubtype="0" fill="hold" nodeType="afterEffect">
                                  <p:stCondLst>
                                    <p:cond delay="0"/>
                                  </p:stCondLst>
                                  <p:childTnLst>
                                    <p:set>
                                      <p:cBhvr>
                                        <p:cTn id="64" dur="1" fill="hold">
                                          <p:stCondLst>
                                            <p:cond delay="0"/>
                                          </p:stCondLst>
                                        </p:cTn>
                                        <p:tgtEl>
                                          <p:spTgt spid="29"/>
                                        </p:tgtEl>
                                        <p:attrNameLst>
                                          <p:attrName>style.visibility</p:attrName>
                                        </p:attrNameLst>
                                      </p:cBhvr>
                                      <p:to>
                                        <p:strVal val="visible"/>
                                      </p:to>
                                    </p:set>
                                    <p:anim calcmode="lin" valueType="num">
                                      <p:cBhvr>
                                        <p:cTn id="65" dur="1000" fill="hold"/>
                                        <p:tgtEl>
                                          <p:spTgt spid="29"/>
                                        </p:tgtEl>
                                        <p:attrNameLst>
                                          <p:attrName>ppt_w</p:attrName>
                                        </p:attrNameLst>
                                      </p:cBhvr>
                                      <p:tavLst>
                                        <p:tav tm="0">
                                          <p:val>
                                            <p:fltVal val="0"/>
                                          </p:val>
                                        </p:tav>
                                        <p:tav tm="100000">
                                          <p:val>
                                            <p:strVal val="#ppt_w"/>
                                          </p:val>
                                        </p:tav>
                                      </p:tavLst>
                                    </p:anim>
                                    <p:anim calcmode="lin" valueType="num">
                                      <p:cBhvr>
                                        <p:cTn id="66" dur="1000" fill="hold"/>
                                        <p:tgtEl>
                                          <p:spTgt spid="29"/>
                                        </p:tgtEl>
                                        <p:attrNameLst>
                                          <p:attrName>ppt_h</p:attrName>
                                        </p:attrNameLst>
                                      </p:cBhvr>
                                      <p:tavLst>
                                        <p:tav tm="0">
                                          <p:val>
                                            <p:fltVal val="0"/>
                                          </p:val>
                                        </p:tav>
                                        <p:tav tm="100000">
                                          <p:val>
                                            <p:strVal val="#ppt_h"/>
                                          </p:val>
                                        </p:tav>
                                      </p:tavLst>
                                    </p:anim>
                                    <p:anim calcmode="lin" valueType="num">
                                      <p:cBhvr>
                                        <p:cTn id="67" dur="1000" fill="hold"/>
                                        <p:tgtEl>
                                          <p:spTgt spid="29"/>
                                        </p:tgtEl>
                                        <p:attrNameLst>
                                          <p:attrName>style.rotation</p:attrName>
                                        </p:attrNameLst>
                                      </p:cBhvr>
                                      <p:tavLst>
                                        <p:tav tm="0">
                                          <p:val>
                                            <p:fltVal val="90"/>
                                          </p:val>
                                        </p:tav>
                                        <p:tav tm="100000">
                                          <p:val>
                                            <p:fltVal val="0"/>
                                          </p:val>
                                        </p:tav>
                                      </p:tavLst>
                                    </p:anim>
                                    <p:animEffect transition="in" filter="fade">
                                      <p:cBhvr>
                                        <p:cTn id="68" dur="1000"/>
                                        <p:tgtEl>
                                          <p:spTgt spid="29"/>
                                        </p:tgtEl>
                                      </p:cBhvr>
                                    </p:animEffect>
                                  </p:childTnLst>
                                </p:cTn>
                              </p:par>
                            </p:childTnLst>
                          </p:cTn>
                        </p:par>
                        <p:par>
                          <p:cTn id="69" fill="hold">
                            <p:stCondLst>
                              <p:cond delay="1500"/>
                            </p:stCondLst>
                            <p:childTnLst>
                              <p:par>
                                <p:cTn id="70" presetID="49" presetClass="entr" presetSubtype="0" decel="100000" fill="hold" grpId="0" nodeType="afterEffect">
                                  <p:stCondLst>
                                    <p:cond delay="0"/>
                                  </p:stCondLst>
                                  <p:childTnLst>
                                    <p:set>
                                      <p:cBhvr>
                                        <p:cTn id="71" dur="1" fill="hold">
                                          <p:stCondLst>
                                            <p:cond delay="0"/>
                                          </p:stCondLst>
                                        </p:cTn>
                                        <p:tgtEl>
                                          <p:spTgt spid="15"/>
                                        </p:tgtEl>
                                        <p:attrNameLst>
                                          <p:attrName>style.visibility</p:attrName>
                                        </p:attrNameLst>
                                      </p:cBhvr>
                                      <p:to>
                                        <p:strVal val="visible"/>
                                      </p:to>
                                    </p:set>
                                    <p:anim calcmode="lin" valueType="num">
                                      <p:cBhvr>
                                        <p:cTn id="72" dur="500" fill="hold"/>
                                        <p:tgtEl>
                                          <p:spTgt spid="15"/>
                                        </p:tgtEl>
                                        <p:attrNameLst>
                                          <p:attrName>ppt_w</p:attrName>
                                        </p:attrNameLst>
                                      </p:cBhvr>
                                      <p:tavLst>
                                        <p:tav tm="0">
                                          <p:val>
                                            <p:fltVal val="0"/>
                                          </p:val>
                                        </p:tav>
                                        <p:tav tm="100000">
                                          <p:val>
                                            <p:strVal val="#ppt_w"/>
                                          </p:val>
                                        </p:tav>
                                      </p:tavLst>
                                    </p:anim>
                                    <p:anim calcmode="lin" valueType="num">
                                      <p:cBhvr>
                                        <p:cTn id="73" dur="500" fill="hold"/>
                                        <p:tgtEl>
                                          <p:spTgt spid="15"/>
                                        </p:tgtEl>
                                        <p:attrNameLst>
                                          <p:attrName>ppt_h</p:attrName>
                                        </p:attrNameLst>
                                      </p:cBhvr>
                                      <p:tavLst>
                                        <p:tav tm="0">
                                          <p:val>
                                            <p:fltVal val="0"/>
                                          </p:val>
                                        </p:tav>
                                        <p:tav tm="100000">
                                          <p:val>
                                            <p:strVal val="#ppt_h"/>
                                          </p:val>
                                        </p:tav>
                                      </p:tavLst>
                                    </p:anim>
                                    <p:anim calcmode="lin" valueType="num">
                                      <p:cBhvr>
                                        <p:cTn id="74" dur="500" fill="hold"/>
                                        <p:tgtEl>
                                          <p:spTgt spid="15"/>
                                        </p:tgtEl>
                                        <p:attrNameLst>
                                          <p:attrName>style.rotation</p:attrName>
                                        </p:attrNameLst>
                                      </p:cBhvr>
                                      <p:tavLst>
                                        <p:tav tm="0">
                                          <p:val>
                                            <p:fltVal val="360"/>
                                          </p:val>
                                        </p:tav>
                                        <p:tav tm="100000">
                                          <p:val>
                                            <p:fltVal val="0"/>
                                          </p:val>
                                        </p:tav>
                                      </p:tavLst>
                                    </p:anim>
                                    <p:animEffect transition="in" filter="fade">
                                      <p:cBhvr>
                                        <p:cTn id="75" dur="500"/>
                                        <p:tgtEl>
                                          <p:spTgt spid="15"/>
                                        </p:tgtEl>
                                      </p:cBhvr>
                                    </p:animEffect>
                                  </p:childTnLst>
                                </p:cTn>
                              </p:par>
                            </p:childTnLst>
                          </p:cTn>
                        </p:par>
                        <p:par>
                          <p:cTn id="76" fill="hold">
                            <p:stCondLst>
                              <p:cond delay="2000"/>
                            </p:stCondLst>
                            <p:childTnLst>
                              <p:par>
                                <p:cTn id="77" presetID="49" presetClass="entr" presetSubtype="0" decel="100000" fill="hold" grpId="0" nodeType="afterEffect">
                                  <p:stCondLst>
                                    <p:cond delay="0"/>
                                  </p:stCondLst>
                                  <p:childTnLst>
                                    <p:set>
                                      <p:cBhvr>
                                        <p:cTn id="78" dur="1" fill="hold">
                                          <p:stCondLst>
                                            <p:cond delay="0"/>
                                          </p:stCondLst>
                                        </p:cTn>
                                        <p:tgtEl>
                                          <p:spTgt spid="26"/>
                                        </p:tgtEl>
                                        <p:attrNameLst>
                                          <p:attrName>style.visibility</p:attrName>
                                        </p:attrNameLst>
                                      </p:cBhvr>
                                      <p:to>
                                        <p:strVal val="visible"/>
                                      </p:to>
                                    </p:set>
                                    <p:anim calcmode="lin" valueType="num">
                                      <p:cBhvr>
                                        <p:cTn id="79" dur="500" fill="hold"/>
                                        <p:tgtEl>
                                          <p:spTgt spid="26"/>
                                        </p:tgtEl>
                                        <p:attrNameLst>
                                          <p:attrName>ppt_w</p:attrName>
                                        </p:attrNameLst>
                                      </p:cBhvr>
                                      <p:tavLst>
                                        <p:tav tm="0">
                                          <p:val>
                                            <p:fltVal val="0"/>
                                          </p:val>
                                        </p:tav>
                                        <p:tav tm="100000">
                                          <p:val>
                                            <p:strVal val="#ppt_w"/>
                                          </p:val>
                                        </p:tav>
                                      </p:tavLst>
                                    </p:anim>
                                    <p:anim calcmode="lin" valueType="num">
                                      <p:cBhvr>
                                        <p:cTn id="80" dur="500" fill="hold"/>
                                        <p:tgtEl>
                                          <p:spTgt spid="26"/>
                                        </p:tgtEl>
                                        <p:attrNameLst>
                                          <p:attrName>ppt_h</p:attrName>
                                        </p:attrNameLst>
                                      </p:cBhvr>
                                      <p:tavLst>
                                        <p:tav tm="0">
                                          <p:val>
                                            <p:fltVal val="0"/>
                                          </p:val>
                                        </p:tav>
                                        <p:tav tm="100000">
                                          <p:val>
                                            <p:strVal val="#ppt_h"/>
                                          </p:val>
                                        </p:tav>
                                      </p:tavLst>
                                    </p:anim>
                                    <p:anim calcmode="lin" valueType="num">
                                      <p:cBhvr>
                                        <p:cTn id="81" dur="500" fill="hold"/>
                                        <p:tgtEl>
                                          <p:spTgt spid="26"/>
                                        </p:tgtEl>
                                        <p:attrNameLst>
                                          <p:attrName>style.rotation</p:attrName>
                                        </p:attrNameLst>
                                      </p:cBhvr>
                                      <p:tavLst>
                                        <p:tav tm="0">
                                          <p:val>
                                            <p:fltVal val="360"/>
                                          </p:val>
                                        </p:tav>
                                        <p:tav tm="100000">
                                          <p:val>
                                            <p:fltVal val="0"/>
                                          </p:val>
                                        </p:tav>
                                      </p:tavLst>
                                    </p:anim>
                                    <p:animEffect transition="in" filter="fade">
                                      <p:cBhvr>
                                        <p:cTn id="82" dur="500"/>
                                        <p:tgtEl>
                                          <p:spTgt spid="26"/>
                                        </p:tgtEl>
                                      </p:cBhvr>
                                    </p:animEffect>
                                  </p:childTnLst>
                                </p:cTn>
                              </p:par>
                            </p:childTnLst>
                          </p:cTn>
                        </p:par>
                      </p:childTnLst>
                    </p:cTn>
                  </p:par>
                  <p:par>
                    <p:cTn id="83" fill="hold">
                      <p:stCondLst>
                        <p:cond delay="indefinite"/>
                      </p:stCondLst>
                      <p:childTnLst>
                        <p:par>
                          <p:cTn id="84" fill="hold">
                            <p:stCondLst>
                              <p:cond delay="0"/>
                            </p:stCondLst>
                            <p:childTnLst>
                              <p:par>
                                <p:cTn id="85" presetID="31" presetClass="entr" presetSubtype="0" fill="hold" grpId="0" nodeType="clickEffect">
                                  <p:stCondLst>
                                    <p:cond delay="0"/>
                                  </p:stCondLst>
                                  <p:childTnLst>
                                    <p:set>
                                      <p:cBhvr>
                                        <p:cTn id="86" dur="1" fill="hold">
                                          <p:stCondLst>
                                            <p:cond delay="0"/>
                                          </p:stCondLst>
                                        </p:cTn>
                                        <p:tgtEl>
                                          <p:spTgt spid="12"/>
                                        </p:tgtEl>
                                        <p:attrNameLst>
                                          <p:attrName>style.visibility</p:attrName>
                                        </p:attrNameLst>
                                      </p:cBhvr>
                                      <p:to>
                                        <p:strVal val="visible"/>
                                      </p:to>
                                    </p:set>
                                    <p:anim calcmode="lin" valueType="num">
                                      <p:cBhvr>
                                        <p:cTn id="87" dur="250" fill="hold"/>
                                        <p:tgtEl>
                                          <p:spTgt spid="12"/>
                                        </p:tgtEl>
                                        <p:attrNameLst>
                                          <p:attrName>ppt_w</p:attrName>
                                        </p:attrNameLst>
                                      </p:cBhvr>
                                      <p:tavLst>
                                        <p:tav tm="0">
                                          <p:val>
                                            <p:fltVal val="0"/>
                                          </p:val>
                                        </p:tav>
                                        <p:tav tm="100000">
                                          <p:val>
                                            <p:strVal val="#ppt_w"/>
                                          </p:val>
                                        </p:tav>
                                      </p:tavLst>
                                    </p:anim>
                                    <p:anim calcmode="lin" valueType="num">
                                      <p:cBhvr>
                                        <p:cTn id="88" dur="250" fill="hold"/>
                                        <p:tgtEl>
                                          <p:spTgt spid="12"/>
                                        </p:tgtEl>
                                        <p:attrNameLst>
                                          <p:attrName>ppt_h</p:attrName>
                                        </p:attrNameLst>
                                      </p:cBhvr>
                                      <p:tavLst>
                                        <p:tav tm="0">
                                          <p:val>
                                            <p:fltVal val="0"/>
                                          </p:val>
                                        </p:tav>
                                        <p:tav tm="100000">
                                          <p:val>
                                            <p:strVal val="#ppt_h"/>
                                          </p:val>
                                        </p:tav>
                                      </p:tavLst>
                                    </p:anim>
                                    <p:anim calcmode="lin" valueType="num">
                                      <p:cBhvr>
                                        <p:cTn id="89" dur="250" fill="hold"/>
                                        <p:tgtEl>
                                          <p:spTgt spid="12"/>
                                        </p:tgtEl>
                                        <p:attrNameLst>
                                          <p:attrName>style.rotation</p:attrName>
                                        </p:attrNameLst>
                                      </p:cBhvr>
                                      <p:tavLst>
                                        <p:tav tm="0">
                                          <p:val>
                                            <p:fltVal val="90"/>
                                          </p:val>
                                        </p:tav>
                                        <p:tav tm="100000">
                                          <p:val>
                                            <p:fltVal val="0"/>
                                          </p:val>
                                        </p:tav>
                                      </p:tavLst>
                                    </p:anim>
                                    <p:animEffect transition="in" filter="fade">
                                      <p:cBhvr>
                                        <p:cTn id="90" dur="250"/>
                                        <p:tgtEl>
                                          <p:spTgt spid="12"/>
                                        </p:tgtEl>
                                      </p:cBhvr>
                                    </p:animEffect>
                                  </p:childTnLst>
                                </p:cTn>
                              </p:par>
                            </p:childTnLst>
                          </p:cTn>
                        </p:par>
                        <p:par>
                          <p:cTn id="91" fill="hold">
                            <p:stCondLst>
                              <p:cond delay="500"/>
                            </p:stCondLst>
                            <p:childTnLst>
                              <p:par>
                                <p:cTn id="92" presetID="31" presetClass="entr" presetSubtype="0" fill="hold" nodeType="afterEffect">
                                  <p:stCondLst>
                                    <p:cond delay="0"/>
                                  </p:stCondLst>
                                  <p:childTnLst>
                                    <p:set>
                                      <p:cBhvr>
                                        <p:cTn id="93" dur="1" fill="hold">
                                          <p:stCondLst>
                                            <p:cond delay="0"/>
                                          </p:stCondLst>
                                        </p:cTn>
                                        <p:tgtEl>
                                          <p:spTgt spid="30"/>
                                        </p:tgtEl>
                                        <p:attrNameLst>
                                          <p:attrName>style.visibility</p:attrName>
                                        </p:attrNameLst>
                                      </p:cBhvr>
                                      <p:to>
                                        <p:strVal val="visible"/>
                                      </p:to>
                                    </p:set>
                                    <p:anim calcmode="lin" valueType="num">
                                      <p:cBhvr>
                                        <p:cTn id="94" dur="1000" fill="hold"/>
                                        <p:tgtEl>
                                          <p:spTgt spid="30"/>
                                        </p:tgtEl>
                                        <p:attrNameLst>
                                          <p:attrName>ppt_w</p:attrName>
                                        </p:attrNameLst>
                                      </p:cBhvr>
                                      <p:tavLst>
                                        <p:tav tm="0">
                                          <p:val>
                                            <p:fltVal val="0"/>
                                          </p:val>
                                        </p:tav>
                                        <p:tav tm="100000">
                                          <p:val>
                                            <p:strVal val="#ppt_w"/>
                                          </p:val>
                                        </p:tav>
                                      </p:tavLst>
                                    </p:anim>
                                    <p:anim calcmode="lin" valueType="num">
                                      <p:cBhvr>
                                        <p:cTn id="95" dur="1000" fill="hold"/>
                                        <p:tgtEl>
                                          <p:spTgt spid="30"/>
                                        </p:tgtEl>
                                        <p:attrNameLst>
                                          <p:attrName>ppt_h</p:attrName>
                                        </p:attrNameLst>
                                      </p:cBhvr>
                                      <p:tavLst>
                                        <p:tav tm="0">
                                          <p:val>
                                            <p:fltVal val="0"/>
                                          </p:val>
                                        </p:tav>
                                        <p:tav tm="100000">
                                          <p:val>
                                            <p:strVal val="#ppt_h"/>
                                          </p:val>
                                        </p:tav>
                                      </p:tavLst>
                                    </p:anim>
                                    <p:anim calcmode="lin" valueType="num">
                                      <p:cBhvr>
                                        <p:cTn id="96" dur="1000" fill="hold"/>
                                        <p:tgtEl>
                                          <p:spTgt spid="30"/>
                                        </p:tgtEl>
                                        <p:attrNameLst>
                                          <p:attrName>style.rotation</p:attrName>
                                        </p:attrNameLst>
                                      </p:cBhvr>
                                      <p:tavLst>
                                        <p:tav tm="0">
                                          <p:val>
                                            <p:fltVal val="90"/>
                                          </p:val>
                                        </p:tav>
                                        <p:tav tm="100000">
                                          <p:val>
                                            <p:fltVal val="0"/>
                                          </p:val>
                                        </p:tav>
                                      </p:tavLst>
                                    </p:anim>
                                    <p:animEffect transition="in" filter="fade">
                                      <p:cBhvr>
                                        <p:cTn id="97" dur="1000"/>
                                        <p:tgtEl>
                                          <p:spTgt spid="30"/>
                                        </p:tgtEl>
                                      </p:cBhvr>
                                    </p:animEffect>
                                  </p:childTnLst>
                                </p:cTn>
                              </p:par>
                            </p:childTnLst>
                          </p:cTn>
                        </p:par>
                        <p:par>
                          <p:cTn id="98" fill="hold">
                            <p:stCondLst>
                              <p:cond delay="1500"/>
                            </p:stCondLst>
                            <p:childTnLst>
                              <p:par>
                                <p:cTn id="99" presetID="49" presetClass="entr" presetSubtype="0" decel="100000" fill="hold" grpId="0" nodeType="afterEffect">
                                  <p:stCondLst>
                                    <p:cond delay="0"/>
                                  </p:stCondLst>
                                  <p:childTnLst>
                                    <p:set>
                                      <p:cBhvr>
                                        <p:cTn id="100" dur="1" fill="hold">
                                          <p:stCondLst>
                                            <p:cond delay="0"/>
                                          </p:stCondLst>
                                        </p:cTn>
                                        <p:tgtEl>
                                          <p:spTgt spid="13"/>
                                        </p:tgtEl>
                                        <p:attrNameLst>
                                          <p:attrName>style.visibility</p:attrName>
                                        </p:attrNameLst>
                                      </p:cBhvr>
                                      <p:to>
                                        <p:strVal val="visible"/>
                                      </p:to>
                                    </p:set>
                                    <p:anim calcmode="lin" valueType="num">
                                      <p:cBhvr>
                                        <p:cTn id="101" dur="500" fill="hold"/>
                                        <p:tgtEl>
                                          <p:spTgt spid="13"/>
                                        </p:tgtEl>
                                        <p:attrNameLst>
                                          <p:attrName>ppt_w</p:attrName>
                                        </p:attrNameLst>
                                      </p:cBhvr>
                                      <p:tavLst>
                                        <p:tav tm="0">
                                          <p:val>
                                            <p:fltVal val="0"/>
                                          </p:val>
                                        </p:tav>
                                        <p:tav tm="100000">
                                          <p:val>
                                            <p:strVal val="#ppt_w"/>
                                          </p:val>
                                        </p:tav>
                                      </p:tavLst>
                                    </p:anim>
                                    <p:anim calcmode="lin" valueType="num">
                                      <p:cBhvr>
                                        <p:cTn id="102" dur="500" fill="hold"/>
                                        <p:tgtEl>
                                          <p:spTgt spid="13"/>
                                        </p:tgtEl>
                                        <p:attrNameLst>
                                          <p:attrName>ppt_h</p:attrName>
                                        </p:attrNameLst>
                                      </p:cBhvr>
                                      <p:tavLst>
                                        <p:tav tm="0">
                                          <p:val>
                                            <p:fltVal val="0"/>
                                          </p:val>
                                        </p:tav>
                                        <p:tav tm="100000">
                                          <p:val>
                                            <p:strVal val="#ppt_h"/>
                                          </p:val>
                                        </p:tav>
                                      </p:tavLst>
                                    </p:anim>
                                    <p:anim calcmode="lin" valueType="num">
                                      <p:cBhvr>
                                        <p:cTn id="103" dur="500" fill="hold"/>
                                        <p:tgtEl>
                                          <p:spTgt spid="13"/>
                                        </p:tgtEl>
                                        <p:attrNameLst>
                                          <p:attrName>style.rotation</p:attrName>
                                        </p:attrNameLst>
                                      </p:cBhvr>
                                      <p:tavLst>
                                        <p:tav tm="0">
                                          <p:val>
                                            <p:fltVal val="360"/>
                                          </p:val>
                                        </p:tav>
                                        <p:tav tm="100000">
                                          <p:val>
                                            <p:fltVal val="0"/>
                                          </p:val>
                                        </p:tav>
                                      </p:tavLst>
                                    </p:anim>
                                    <p:animEffect transition="in" filter="fade">
                                      <p:cBhvr>
                                        <p:cTn id="104" dur="500"/>
                                        <p:tgtEl>
                                          <p:spTgt spid="13"/>
                                        </p:tgtEl>
                                      </p:cBhvr>
                                    </p:animEffect>
                                  </p:childTnLst>
                                </p:cTn>
                              </p:par>
                            </p:childTnLst>
                          </p:cTn>
                        </p:par>
                        <p:par>
                          <p:cTn id="105" fill="hold">
                            <p:stCondLst>
                              <p:cond delay="2000"/>
                            </p:stCondLst>
                            <p:childTnLst>
                              <p:par>
                                <p:cTn id="106" presetID="49" presetClass="entr" presetSubtype="0" decel="100000" fill="hold" grpId="0" nodeType="afterEffect">
                                  <p:stCondLst>
                                    <p:cond delay="0"/>
                                  </p:stCondLst>
                                  <p:childTnLst>
                                    <p:set>
                                      <p:cBhvr>
                                        <p:cTn id="107" dur="1" fill="hold">
                                          <p:stCondLst>
                                            <p:cond delay="0"/>
                                          </p:stCondLst>
                                        </p:cTn>
                                        <p:tgtEl>
                                          <p:spTgt spid="27"/>
                                        </p:tgtEl>
                                        <p:attrNameLst>
                                          <p:attrName>style.visibility</p:attrName>
                                        </p:attrNameLst>
                                      </p:cBhvr>
                                      <p:to>
                                        <p:strVal val="visible"/>
                                      </p:to>
                                    </p:set>
                                    <p:anim calcmode="lin" valueType="num">
                                      <p:cBhvr>
                                        <p:cTn id="108" dur="500" fill="hold"/>
                                        <p:tgtEl>
                                          <p:spTgt spid="27"/>
                                        </p:tgtEl>
                                        <p:attrNameLst>
                                          <p:attrName>ppt_w</p:attrName>
                                        </p:attrNameLst>
                                      </p:cBhvr>
                                      <p:tavLst>
                                        <p:tav tm="0">
                                          <p:val>
                                            <p:fltVal val="0"/>
                                          </p:val>
                                        </p:tav>
                                        <p:tav tm="100000">
                                          <p:val>
                                            <p:strVal val="#ppt_w"/>
                                          </p:val>
                                        </p:tav>
                                      </p:tavLst>
                                    </p:anim>
                                    <p:anim calcmode="lin" valueType="num">
                                      <p:cBhvr>
                                        <p:cTn id="109" dur="500" fill="hold"/>
                                        <p:tgtEl>
                                          <p:spTgt spid="27"/>
                                        </p:tgtEl>
                                        <p:attrNameLst>
                                          <p:attrName>ppt_h</p:attrName>
                                        </p:attrNameLst>
                                      </p:cBhvr>
                                      <p:tavLst>
                                        <p:tav tm="0">
                                          <p:val>
                                            <p:fltVal val="0"/>
                                          </p:val>
                                        </p:tav>
                                        <p:tav tm="100000">
                                          <p:val>
                                            <p:strVal val="#ppt_h"/>
                                          </p:val>
                                        </p:tav>
                                      </p:tavLst>
                                    </p:anim>
                                    <p:anim calcmode="lin" valueType="num">
                                      <p:cBhvr>
                                        <p:cTn id="110" dur="500" fill="hold"/>
                                        <p:tgtEl>
                                          <p:spTgt spid="27"/>
                                        </p:tgtEl>
                                        <p:attrNameLst>
                                          <p:attrName>style.rotation</p:attrName>
                                        </p:attrNameLst>
                                      </p:cBhvr>
                                      <p:tavLst>
                                        <p:tav tm="0">
                                          <p:val>
                                            <p:fltVal val="360"/>
                                          </p:val>
                                        </p:tav>
                                        <p:tav tm="100000">
                                          <p:val>
                                            <p:fltVal val="0"/>
                                          </p:val>
                                        </p:tav>
                                      </p:tavLst>
                                    </p:anim>
                                    <p:animEffect transition="in" filter="fade">
                                      <p:cBhvr>
                                        <p:cTn id="11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p:bldP spid="15" grpId="0"/>
      <p:bldP spid="17" grpId="0"/>
      <p:bldP spid="19" grpId="0"/>
      <p:bldP spid="21" grpId="0" animBg="1"/>
      <p:bldP spid="24" grpId="0"/>
      <p:bldP spid="25" grpId="0"/>
      <p:bldP spid="26" grpId="0"/>
      <p:bldP spid="2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19"/>
          <p:cNvPicPr>
            <a:picLocks noChangeAspect="1" noChangeArrowheads="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784968" y="5870420"/>
            <a:ext cx="3515047" cy="77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9"/>
          <p:cNvPicPr>
            <a:picLocks noChangeAspect="1" noChangeArrowheads="1"/>
          </p:cNvPicPr>
          <p:nvPr/>
        </p:nvPicPr>
        <p:blipFill>
          <a:blip r:embed="rId4"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69761" y="5872656"/>
            <a:ext cx="3512815" cy="772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Freeform 104"/>
          <p:cNvSpPr/>
          <p:nvPr/>
        </p:nvSpPr>
        <p:spPr bwMode="auto">
          <a:xfrm>
            <a:off x="6427719" y="4897372"/>
            <a:ext cx="1214087" cy="1318981"/>
          </a:xfrm>
          <a:custGeom>
            <a:avLst/>
            <a:gdLst>
              <a:gd name="T0" fmla="*/ 0 w 876"/>
              <a:gd name="T1" fmla="*/ 2147483647 h 952"/>
              <a:gd name="T2" fmla="*/ 0 w 876"/>
              <a:gd name="T3" fmla="*/ 2147483647 h 952"/>
              <a:gd name="T4" fmla="*/ 2147483647 w 876"/>
              <a:gd name="T5" fmla="*/ 2147483647 h 952"/>
              <a:gd name="T6" fmla="*/ 2147483647 w 876"/>
              <a:gd name="T7" fmla="*/ 0 h 952"/>
              <a:gd name="T8" fmla="*/ 2147483647 w 876"/>
              <a:gd name="T9" fmla="*/ 0 h 952"/>
              <a:gd name="T10" fmla="*/ 2147483647 w 876"/>
              <a:gd name="T11" fmla="*/ 2147483647 h 952"/>
              <a:gd name="T12" fmla="*/ 0 w 876"/>
              <a:gd name="T13" fmla="*/ 2147483647 h 95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76" h="952">
                <a:moveTo>
                  <a:pt x="0" y="30"/>
                </a:moveTo>
                <a:lnTo>
                  <a:pt x="0" y="492"/>
                </a:lnTo>
                <a:lnTo>
                  <a:pt x="876" y="952"/>
                </a:lnTo>
                <a:lnTo>
                  <a:pt x="712" y="0"/>
                </a:lnTo>
                <a:lnTo>
                  <a:pt x="378" y="0"/>
                </a:lnTo>
                <a:lnTo>
                  <a:pt x="422" y="252"/>
                </a:lnTo>
                <a:lnTo>
                  <a:pt x="0" y="30"/>
                </a:ln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txBody>
          <a:bodyPr lIns="96404" tIns="48203" rIns="96404" bIns="48203"/>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26" name="Freeform 105"/>
          <p:cNvSpPr/>
          <p:nvPr/>
        </p:nvSpPr>
        <p:spPr bwMode="auto">
          <a:xfrm>
            <a:off x="6427719" y="4897372"/>
            <a:ext cx="1214087" cy="1318981"/>
          </a:xfrm>
          <a:custGeom>
            <a:avLst/>
            <a:gdLst>
              <a:gd name="T0" fmla="*/ 0 w 876"/>
              <a:gd name="T1" fmla="*/ 2147483647 h 952"/>
              <a:gd name="T2" fmla="*/ 0 w 876"/>
              <a:gd name="T3" fmla="*/ 2147483647 h 952"/>
              <a:gd name="T4" fmla="*/ 2147483647 w 876"/>
              <a:gd name="T5" fmla="*/ 2147483647 h 952"/>
              <a:gd name="T6" fmla="*/ 2147483647 w 876"/>
              <a:gd name="T7" fmla="*/ 0 h 952"/>
              <a:gd name="T8" fmla="*/ 2147483647 w 876"/>
              <a:gd name="T9" fmla="*/ 0 h 952"/>
              <a:gd name="T10" fmla="*/ 2147483647 w 876"/>
              <a:gd name="T11" fmla="*/ 2147483647 h 952"/>
              <a:gd name="T12" fmla="*/ 0 w 876"/>
              <a:gd name="T13" fmla="*/ 2147483647 h 95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76" h="952">
                <a:moveTo>
                  <a:pt x="0" y="30"/>
                </a:moveTo>
                <a:lnTo>
                  <a:pt x="0" y="492"/>
                </a:lnTo>
                <a:lnTo>
                  <a:pt x="876" y="952"/>
                </a:lnTo>
                <a:lnTo>
                  <a:pt x="712" y="0"/>
                </a:lnTo>
                <a:lnTo>
                  <a:pt x="378" y="0"/>
                </a:lnTo>
                <a:lnTo>
                  <a:pt x="422" y="252"/>
                </a:lnTo>
                <a:lnTo>
                  <a:pt x="0" y="3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96404" tIns="48203" rIns="96404" bIns="48203"/>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27" name="Freeform 106"/>
          <p:cNvSpPr/>
          <p:nvPr/>
        </p:nvSpPr>
        <p:spPr bwMode="auto">
          <a:xfrm>
            <a:off x="5012773" y="4897372"/>
            <a:ext cx="1218550" cy="1318981"/>
          </a:xfrm>
          <a:custGeom>
            <a:avLst/>
            <a:gdLst>
              <a:gd name="T0" fmla="*/ 2147483647 w 878"/>
              <a:gd name="T1" fmla="*/ 2147483647 h 952"/>
              <a:gd name="T2" fmla="*/ 2147483647 w 878"/>
              <a:gd name="T3" fmla="*/ 2147483647 h 952"/>
              <a:gd name="T4" fmla="*/ 2147483647 w 878"/>
              <a:gd name="T5" fmla="*/ 0 h 952"/>
              <a:gd name="T6" fmla="*/ 2147483647 w 878"/>
              <a:gd name="T7" fmla="*/ 0 h 952"/>
              <a:gd name="T8" fmla="*/ 0 w 878"/>
              <a:gd name="T9" fmla="*/ 2147483647 h 952"/>
              <a:gd name="T10" fmla="*/ 2147483647 w 878"/>
              <a:gd name="T11" fmla="*/ 2147483647 h 952"/>
              <a:gd name="T12" fmla="*/ 2147483647 w 878"/>
              <a:gd name="T13" fmla="*/ 2147483647 h 95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78" h="952">
                <a:moveTo>
                  <a:pt x="878" y="30"/>
                </a:moveTo>
                <a:lnTo>
                  <a:pt x="456" y="252"/>
                </a:lnTo>
                <a:lnTo>
                  <a:pt x="498" y="0"/>
                </a:lnTo>
                <a:lnTo>
                  <a:pt x="164" y="0"/>
                </a:lnTo>
                <a:lnTo>
                  <a:pt x="0" y="952"/>
                </a:lnTo>
                <a:lnTo>
                  <a:pt x="878" y="492"/>
                </a:lnTo>
                <a:lnTo>
                  <a:pt x="878" y="30"/>
                </a:ln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txBody>
          <a:bodyPr lIns="96404" tIns="48203" rIns="96404" bIns="48203"/>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28" name="Freeform 107"/>
          <p:cNvSpPr/>
          <p:nvPr/>
        </p:nvSpPr>
        <p:spPr bwMode="auto">
          <a:xfrm>
            <a:off x="5012773" y="4897372"/>
            <a:ext cx="1218550" cy="1318981"/>
          </a:xfrm>
          <a:custGeom>
            <a:avLst/>
            <a:gdLst>
              <a:gd name="T0" fmla="*/ 878 w 878"/>
              <a:gd name="T1" fmla="*/ 30 h 952"/>
              <a:gd name="T2" fmla="*/ 456 w 878"/>
              <a:gd name="T3" fmla="*/ 252 h 952"/>
              <a:gd name="T4" fmla="*/ 498 w 878"/>
              <a:gd name="T5" fmla="*/ 0 h 952"/>
              <a:gd name="T6" fmla="*/ 164 w 878"/>
              <a:gd name="T7" fmla="*/ 0 h 952"/>
              <a:gd name="T8" fmla="*/ 0 w 878"/>
              <a:gd name="T9" fmla="*/ 952 h 952"/>
              <a:gd name="T10" fmla="*/ 878 w 878"/>
              <a:gd name="T11" fmla="*/ 492 h 952"/>
              <a:gd name="T12" fmla="*/ 878 w 878"/>
              <a:gd name="T13" fmla="*/ 30 h 952"/>
            </a:gdLst>
            <a:ahLst/>
            <a:cxnLst>
              <a:cxn ang="0">
                <a:pos x="T0" y="T1"/>
              </a:cxn>
              <a:cxn ang="0">
                <a:pos x="T2" y="T3"/>
              </a:cxn>
              <a:cxn ang="0">
                <a:pos x="T4" y="T5"/>
              </a:cxn>
              <a:cxn ang="0">
                <a:pos x="T6" y="T7"/>
              </a:cxn>
              <a:cxn ang="0">
                <a:pos x="T8" y="T9"/>
              </a:cxn>
              <a:cxn ang="0">
                <a:pos x="T10" y="T11"/>
              </a:cxn>
              <a:cxn ang="0">
                <a:pos x="T12" y="T13"/>
              </a:cxn>
            </a:cxnLst>
            <a:rect l="0" t="0" r="r" b="b"/>
            <a:pathLst>
              <a:path w="878" h="952">
                <a:moveTo>
                  <a:pt x="878" y="30"/>
                </a:moveTo>
                <a:lnTo>
                  <a:pt x="456" y="252"/>
                </a:lnTo>
                <a:lnTo>
                  <a:pt x="498" y="0"/>
                </a:lnTo>
                <a:lnTo>
                  <a:pt x="164" y="0"/>
                </a:lnTo>
                <a:lnTo>
                  <a:pt x="0" y="952"/>
                </a:lnTo>
                <a:lnTo>
                  <a:pt x="878" y="492"/>
                </a:lnTo>
                <a:lnTo>
                  <a:pt x="878" y="3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96404" tIns="48203" rIns="96404" bIns="48203"/>
          <a:lstStyle/>
          <a:p>
            <a:pPr fontAlgn="base">
              <a:spcBef>
                <a:spcPct val="0"/>
              </a:spcBef>
              <a:spcAft>
                <a:spcPct val="0"/>
              </a:spcAft>
              <a:defRPr/>
            </a:pPr>
            <a:endParaRPr lang="zh-CN" altLang="en-US">
              <a:solidFill>
                <a:prstClr val="black"/>
              </a:solidFill>
              <a:effectLst>
                <a:outerShdw blurRad="60007" dist="310007" dir="7680000" sy="30000" kx="1300200" algn="ctr" rotWithShape="0">
                  <a:prstClr val="black">
                    <a:alpha val="32000"/>
                  </a:prstClr>
                </a:outerShdw>
              </a:effectLst>
              <a:latin typeface="+mn-lt"/>
              <a:ea typeface="+mn-ea"/>
              <a:cs typeface="+mn-ea"/>
              <a:sym typeface="+mn-lt"/>
            </a:endParaRPr>
          </a:p>
        </p:txBody>
      </p:sp>
      <p:sp>
        <p:nvSpPr>
          <p:cNvPr id="29" name="Freeform 108"/>
          <p:cNvSpPr/>
          <p:nvPr/>
        </p:nvSpPr>
        <p:spPr bwMode="auto">
          <a:xfrm>
            <a:off x="6327292" y="2174599"/>
            <a:ext cx="2124651" cy="2499590"/>
          </a:xfrm>
          <a:custGeom>
            <a:avLst/>
            <a:gdLst>
              <a:gd name="T0" fmla="*/ 2147483647 w 1534"/>
              <a:gd name="T1" fmla="*/ 2147483647 h 1804"/>
              <a:gd name="T2" fmla="*/ 0 w 1534"/>
              <a:gd name="T3" fmla="*/ 0 h 1804"/>
              <a:gd name="T4" fmla="*/ 0 w 1534"/>
              <a:gd name="T5" fmla="*/ 2147483647 h 1804"/>
              <a:gd name="T6" fmla="*/ 2147483647 w 1534"/>
              <a:gd name="T7" fmla="*/ 2147483647 h 1804"/>
              <a:gd name="T8" fmla="*/ 2147483647 w 1534"/>
              <a:gd name="T9" fmla="*/ 2147483647 h 1804"/>
              <a:gd name="T10" fmla="*/ 2147483647 w 1534"/>
              <a:gd name="T11" fmla="*/ 2147483647 h 1804"/>
              <a:gd name="T12" fmla="*/ 2147483647 w 1534"/>
              <a:gd name="T13" fmla="*/ 2147483647 h 1804"/>
              <a:gd name="T14" fmla="*/ 2147483647 w 1534"/>
              <a:gd name="T15" fmla="*/ 2147483647 h 1804"/>
              <a:gd name="T16" fmla="*/ 2147483647 w 1534"/>
              <a:gd name="T17" fmla="*/ 2147483647 h 1804"/>
              <a:gd name="T18" fmla="*/ 2147483647 w 1534"/>
              <a:gd name="T19" fmla="*/ 2147483647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534" h="1804">
                <a:moveTo>
                  <a:pt x="474" y="962"/>
                </a:moveTo>
                <a:lnTo>
                  <a:pt x="0" y="0"/>
                </a:lnTo>
                <a:lnTo>
                  <a:pt x="0" y="700"/>
                </a:lnTo>
                <a:lnTo>
                  <a:pt x="246" y="1200"/>
                </a:lnTo>
                <a:lnTo>
                  <a:pt x="798" y="1280"/>
                </a:lnTo>
                <a:lnTo>
                  <a:pt x="400" y="1670"/>
                </a:lnTo>
                <a:lnTo>
                  <a:pt x="422" y="1804"/>
                </a:lnTo>
                <a:lnTo>
                  <a:pt x="826" y="1804"/>
                </a:lnTo>
                <a:lnTo>
                  <a:pt x="1534" y="1116"/>
                </a:lnTo>
                <a:lnTo>
                  <a:pt x="474" y="962"/>
                </a:lnTo>
                <a:close/>
              </a:path>
            </a:pathLst>
          </a:custGeom>
          <a:solidFill>
            <a:srgbClr val="0070C0"/>
          </a:solidFill>
          <a:ln>
            <a:noFill/>
          </a:ln>
          <a:effectLst>
            <a:outerShdw blurRad="419100" dist="419100" dir="5400000" algn="ctr" rotWithShape="0">
              <a:srgbClr val="000000">
                <a:alpha val="43137"/>
              </a:srgbClr>
            </a:outerShdw>
          </a:effectLst>
        </p:spPr>
        <p:txBody>
          <a:bodyPr lIns="96404" tIns="48203" rIns="96404" bIns="48203"/>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30" name="Freeform 109"/>
          <p:cNvSpPr/>
          <p:nvPr/>
        </p:nvSpPr>
        <p:spPr bwMode="auto">
          <a:xfrm>
            <a:off x="4202640" y="2174599"/>
            <a:ext cx="2124651" cy="2499590"/>
          </a:xfrm>
          <a:custGeom>
            <a:avLst/>
            <a:gdLst>
              <a:gd name="T0" fmla="*/ 2147483647 w 1534"/>
              <a:gd name="T1" fmla="*/ 2147483647 h 1804"/>
              <a:gd name="T2" fmla="*/ 0 w 1534"/>
              <a:gd name="T3" fmla="*/ 2147483647 h 1804"/>
              <a:gd name="T4" fmla="*/ 2147483647 w 1534"/>
              <a:gd name="T5" fmla="*/ 2147483647 h 1804"/>
              <a:gd name="T6" fmla="*/ 2147483647 w 1534"/>
              <a:gd name="T7" fmla="*/ 2147483647 h 1804"/>
              <a:gd name="T8" fmla="*/ 2147483647 w 1534"/>
              <a:gd name="T9" fmla="*/ 2147483647 h 1804"/>
              <a:gd name="T10" fmla="*/ 2147483647 w 1534"/>
              <a:gd name="T11" fmla="*/ 2147483647 h 1804"/>
              <a:gd name="T12" fmla="*/ 2147483647 w 1534"/>
              <a:gd name="T13" fmla="*/ 2147483647 h 1804"/>
              <a:gd name="T14" fmla="*/ 2147483647 w 1534"/>
              <a:gd name="T15" fmla="*/ 2147483647 h 1804"/>
              <a:gd name="T16" fmla="*/ 2147483647 w 1534"/>
              <a:gd name="T17" fmla="*/ 0 h 1804"/>
              <a:gd name="T18" fmla="*/ 2147483647 w 1534"/>
              <a:gd name="T19" fmla="*/ 2147483647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534" h="1804">
                <a:moveTo>
                  <a:pt x="1060" y="962"/>
                </a:moveTo>
                <a:lnTo>
                  <a:pt x="0" y="1116"/>
                </a:lnTo>
                <a:lnTo>
                  <a:pt x="708" y="1804"/>
                </a:lnTo>
                <a:lnTo>
                  <a:pt x="1112" y="1804"/>
                </a:lnTo>
                <a:lnTo>
                  <a:pt x="1136" y="1670"/>
                </a:lnTo>
                <a:lnTo>
                  <a:pt x="736" y="1280"/>
                </a:lnTo>
                <a:lnTo>
                  <a:pt x="1288" y="1200"/>
                </a:lnTo>
                <a:lnTo>
                  <a:pt x="1534" y="700"/>
                </a:lnTo>
                <a:lnTo>
                  <a:pt x="1534" y="0"/>
                </a:lnTo>
                <a:lnTo>
                  <a:pt x="1060" y="962"/>
                </a:lnTo>
                <a:close/>
              </a:path>
            </a:pathLst>
          </a:custGeom>
          <a:solidFill>
            <a:srgbClr val="0070C0"/>
          </a:solidFill>
          <a:ln>
            <a:noFill/>
          </a:ln>
          <a:effectLst>
            <a:outerShdw blurRad="419100" dist="419100" dir="5400000" algn="ctr" rotWithShape="0">
              <a:srgbClr val="000000">
                <a:alpha val="43137"/>
              </a:srgbClr>
            </a:outerShdw>
          </a:effectLst>
        </p:spPr>
        <p:txBody>
          <a:bodyPr lIns="96404" tIns="48203" rIns="96404" bIns="48203"/>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31" name="Freeform 121"/>
          <p:cNvSpPr/>
          <p:nvPr/>
        </p:nvSpPr>
        <p:spPr bwMode="auto">
          <a:xfrm>
            <a:off x="6010376" y="4111784"/>
            <a:ext cx="267813" cy="265582"/>
          </a:xfrm>
          <a:custGeom>
            <a:avLst/>
            <a:gdLst>
              <a:gd name="T0" fmla="*/ 2147483647 w 192"/>
              <a:gd name="T1" fmla="*/ 2147483647 h 192"/>
              <a:gd name="T2" fmla="*/ 2147483647 w 192"/>
              <a:gd name="T3" fmla="*/ 2147483647 h 192"/>
              <a:gd name="T4" fmla="*/ 2147483647 w 192"/>
              <a:gd name="T5" fmla="*/ 2147483647 h 192"/>
              <a:gd name="T6" fmla="*/ 2147483647 w 192"/>
              <a:gd name="T7" fmla="*/ 2147483647 h 192"/>
              <a:gd name="T8" fmla="*/ 2147483647 w 192"/>
              <a:gd name="T9" fmla="*/ 2147483647 h 192"/>
              <a:gd name="T10" fmla="*/ 2147483647 w 192"/>
              <a:gd name="T11" fmla="*/ 2147483647 h 192"/>
              <a:gd name="T12" fmla="*/ 2147483647 w 192"/>
              <a:gd name="T13" fmla="*/ 2147483647 h 192"/>
              <a:gd name="T14" fmla="*/ 2147483647 w 192"/>
              <a:gd name="T15" fmla="*/ 2147483647 h 192"/>
              <a:gd name="T16" fmla="*/ 2147483647 w 192"/>
              <a:gd name="T17" fmla="*/ 2147483647 h 192"/>
              <a:gd name="T18" fmla="*/ 2147483647 w 192"/>
              <a:gd name="T19" fmla="*/ 2147483647 h 192"/>
              <a:gd name="T20" fmla="*/ 2147483647 w 192"/>
              <a:gd name="T21" fmla="*/ 2147483647 h 192"/>
              <a:gd name="T22" fmla="*/ 2147483647 w 192"/>
              <a:gd name="T23" fmla="*/ 2147483647 h 192"/>
              <a:gd name="T24" fmla="*/ 2147483647 w 192"/>
              <a:gd name="T25" fmla="*/ 2147483647 h 192"/>
              <a:gd name="T26" fmla="*/ 2147483647 w 192"/>
              <a:gd name="T27" fmla="*/ 2147483647 h 192"/>
              <a:gd name="T28" fmla="*/ 2147483647 w 192"/>
              <a:gd name="T29" fmla="*/ 2147483647 h 192"/>
              <a:gd name="T30" fmla="*/ 2147483647 w 192"/>
              <a:gd name="T31" fmla="*/ 2147483647 h 192"/>
              <a:gd name="T32" fmla="*/ 2147483647 w 192"/>
              <a:gd name="T33" fmla="*/ 2147483647 h 192"/>
              <a:gd name="T34" fmla="*/ 2147483647 w 192"/>
              <a:gd name="T35" fmla="*/ 2147483647 h 192"/>
              <a:gd name="T36" fmla="*/ 0 w 192"/>
              <a:gd name="T37" fmla="*/ 2147483647 h 192"/>
              <a:gd name="T38" fmla="*/ 0 w 192"/>
              <a:gd name="T39" fmla="*/ 2147483647 h 192"/>
              <a:gd name="T40" fmla="*/ 2147483647 w 192"/>
              <a:gd name="T41" fmla="*/ 2147483647 h 192"/>
              <a:gd name="T42" fmla="*/ 2147483647 w 192"/>
              <a:gd name="T43" fmla="*/ 2147483647 h 192"/>
              <a:gd name="T44" fmla="*/ 2147483647 w 192"/>
              <a:gd name="T45" fmla="*/ 2147483647 h 192"/>
              <a:gd name="T46" fmla="*/ 2147483647 w 192"/>
              <a:gd name="T47" fmla="*/ 2147483647 h 192"/>
              <a:gd name="T48" fmla="*/ 2147483647 w 192"/>
              <a:gd name="T49" fmla="*/ 2147483647 h 192"/>
              <a:gd name="T50" fmla="*/ 2147483647 w 192"/>
              <a:gd name="T51" fmla="*/ 2147483647 h 192"/>
              <a:gd name="T52" fmla="*/ 2147483647 w 192"/>
              <a:gd name="T53" fmla="*/ 2147483647 h 192"/>
              <a:gd name="T54" fmla="*/ 2147483647 w 192"/>
              <a:gd name="T55" fmla="*/ 0 h 192"/>
              <a:gd name="T56" fmla="*/ 2147483647 w 192"/>
              <a:gd name="T57" fmla="*/ 0 h 192"/>
              <a:gd name="T58" fmla="*/ 2147483647 w 192"/>
              <a:gd name="T59" fmla="*/ 2147483647 h 192"/>
              <a:gd name="T60" fmla="*/ 2147483647 w 192"/>
              <a:gd name="T61" fmla="*/ 2147483647 h 192"/>
              <a:gd name="T62" fmla="*/ 2147483647 w 192"/>
              <a:gd name="T63" fmla="*/ 2147483647 h 192"/>
              <a:gd name="T64" fmla="*/ 2147483647 w 192"/>
              <a:gd name="T65" fmla="*/ 2147483647 h 192"/>
              <a:gd name="T66" fmla="*/ 2147483647 w 192"/>
              <a:gd name="T67" fmla="*/ 2147483647 h 192"/>
              <a:gd name="T68" fmla="*/ 2147483647 w 192"/>
              <a:gd name="T69" fmla="*/ 2147483647 h 192"/>
              <a:gd name="T70" fmla="*/ 2147483647 w 192"/>
              <a:gd name="T71" fmla="*/ 2147483647 h 192"/>
              <a:gd name="T72" fmla="*/ 2147483647 w 192"/>
              <a:gd name="T73" fmla="*/ 2147483647 h 192"/>
              <a:gd name="T74" fmla="*/ 2147483647 w 192"/>
              <a:gd name="T75" fmla="*/ 2147483647 h 19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2" h="192">
                <a:moveTo>
                  <a:pt x="192" y="96"/>
                </a:moveTo>
                <a:lnTo>
                  <a:pt x="192" y="96"/>
                </a:lnTo>
                <a:lnTo>
                  <a:pt x="190" y="116"/>
                </a:lnTo>
                <a:lnTo>
                  <a:pt x="184" y="134"/>
                </a:lnTo>
                <a:lnTo>
                  <a:pt x="174" y="150"/>
                </a:lnTo>
                <a:lnTo>
                  <a:pt x="164" y="164"/>
                </a:lnTo>
                <a:lnTo>
                  <a:pt x="150" y="176"/>
                </a:lnTo>
                <a:lnTo>
                  <a:pt x="132" y="184"/>
                </a:lnTo>
                <a:lnTo>
                  <a:pt x="116" y="190"/>
                </a:lnTo>
                <a:lnTo>
                  <a:pt x="96" y="192"/>
                </a:lnTo>
                <a:lnTo>
                  <a:pt x="76" y="190"/>
                </a:lnTo>
                <a:lnTo>
                  <a:pt x="58" y="184"/>
                </a:lnTo>
                <a:lnTo>
                  <a:pt x="42" y="176"/>
                </a:lnTo>
                <a:lnTo>
                  <a:pt x="28" y="164"/>
                </a:lnTo>
                <a:lnTo>
                  <a:pt x="16" y="150"/>
                </a:lnTo>
                <a:lnTo>
                  <a:pt x="8" y="134"/>
                </a:lnTo>
                <a:lnTo>
                  <a:pt x="2" y="116"/>
                </a:lnTo>
                <a:lnTo>
                  <a:pt x="0" y="96"/>
                </a:lnTo>
                <a:lnTo>
                  <a:pt x="2" y="76"/>
                </a:lnTo>
                <a:lnTo>
                  <a:pt x="8" y="58"/>
                </a:lnTo>
                <a:lnTo>
                  <a:pt x="16" y="42"/>
                </a:lnTo>
                <a:lnTo>
                  <a:pt x="28" y="28"/>
                </a:lnTo>
                <a:lnTo>
                  <a:pt x="42" y="18"/>
                </a:lnTo>
                <a:lnTo>
                  <a:pt x="58" y="8"/>
                </a:lnTo>
                <a:lnTo>
                  <a:pt x="76" y="2"/>
                </a:lnTo>
                <a:lnTo>
                  <a:pt x="96" y="0"/>
                </a:lnTo>
                <a:lnTo>
                  <a:pt x="116" y="2"/>
                </a:lnTo>
                <a:lnTo>
                  <a:pt x="132" y="8"/>
                </a:lnTo>
                <a:lnTo>
                  <a:pt x="150" y="18"/>
                </a:lnTo>
                <a:lnTo>
                  <a:pt x="164" y="28"/>
                </a:lnTo>
                <a:lnTo>
                  <a:pt x="174" y="42"/>
                </a:lnTo>
                <a:lnTo>
                  <a:pt x="184" y="58"/>
                </a:lnTo>
                <a:lnTo>
                  <a:pt x="190" y="76"/>
                </a:lnTo>
                <a:lnTo>
                  <a:pt x="192" y="96"/>
                </a:lnTo>
                <a:close/>
              </a:path>
            </a:pathLst>
          </a:cu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lIns="96404" tIns="48203" rIns="96404" bIns="48203"/>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32" name="Freeform 122"/>
          <p:cNvSpPr/>
          <p:nvPr/>
        </p:nvSpPr>
        <p:spPr bwMode="auto">
          <a:xfrm>
            <a:off x="6329527" y="4044827"/>
            <a:ext cx="332534" cy="332535"/>
          </a:xfrm>
          <a:custGeom>
            <a:avLst/>
            <a:gdLst>
              <a:gd name="T0" fmla="*/ 2147483647 w 240"/>
              <a:gd name="T1" fmla="*/ 2147483647 h 240"/>
              <a:gd name="T2" fmla="*/ 2147483647 w 240"/>
              <a:gd name="T3" fmla="*/ 2147483647 h 240"/>
              <a:gd name="T4" fmla="*/ 2147483647 w 240"/>
              <a:gd name="T5" fmla="*/ 2147483647 h 240"/>
              <a:gd name="T6" fmla="*/ 2147483647 w 240"/>
              <a:gd name="T7" fmla="*/ 2147483647 h 240"/>
              <a:gd name="T8" fmla="*/ 2147483647 w 240"/>
              <a:gd name="T9" fmla="*/ 2147483647 h 240"/>
              <a:gd name="T10" fmla="*/ 2147483647 w 240"/>
              <a:gd name="T11" fmla="*/ 2147483647 h 240"/>
              <a:gd name="T12" fmla="*/ 2147483647 w 240"/>
              <a:gd name="T13" fmla="*/ 2147483647 h 240"/>
              <a:gd name="T14" fmla="*/ 2147483647 w 240"/>
              <a:gd name="T15" fmla="*/ 2147483647 h 240"/>
              <a:gd name="T16" fmla="*/ 2147483647 w 240"/>
              <a:gd name="T17" fmla="*/ 2147483647 h 240"/>
              <a:gd name="T18" fmla="*/ 2147483647 w 240"/>
              <a:gd name="T19" fmla="*/ 2147483647 h 240"/>
              <a:gd name="T20" fmla="*/ 2147483647 w 240"/>
              <a:gd name="T21" fmla="*/ 2147483647 h 240"/>
              <a:gd name="T22" fmla="*/ 2147483647 w 240"/>
              <a:gd name="T23" fmla="*/ 2147483647 h 240"/>
              <a:gd name="T24" fmla="*/ 2147483647 w 240"/>
              <a:gd name="T25" fmla="*/ 2147483647 h 240"/>
              <a:gd name="T26" fmla="*/ 2147483647 w 240"/>
              <a:gd name="T27" fmla="*/ 2147483647 h 240"/>
              <a:gd name="T28" fmla="*/ 2147483647 w 240"/>
              <a:gd name="T29" fmla="*/ 2147483647 h 240"/>
              <a:gd name="T30" fmla="*/ 2147483647 w 240"/>
              <a:gd name="T31" fmla="*/ 2147483647 h 240"/>
              <a:gd name="T32" fmla="*/ 2147483647 w 240"/>
              <a:gd name="T33" fmla="*/ 2147483647 h 240"/>
              <a:gd name="T34" fmla="*/ 2147483647 w 240"/>
              <a:gd name="T35" fmla="*/ 2147483647 h 240"/>
              <a:gd name="T36" fmla="*/ 2147483647 w 240"/>
              <a:gd name="T37" fmla="*/ 2147483647 h 240"/>
              <a:gd name="T38" fmla="*/ 2147483647 w 240"/>
              <a:gd name="T39" fmla="*/ 2147483647 h 240"/>
              <a:gd name="T40" fmla="*/ 2147483647 w 240"/>
              <a:gd name="T41" fmla="*/ 2147483647 h 240"/>
              <a:gd name="T42" fmla="*/ 0 w 240"/>
              <a:gd name="T43" fmla="*/ 2147483647 h 240"/>
              <a:gd name="T44" fmla="*/ 0 w 240"/>
              <a:gd name="T45" fmla="*/ 2147483647 h 240"/>
              <a:gd name="T46" fmla="*/ 0 w 240"/>
              <a:gd name="T47" fmla="*/ 2147483647 h 240"/>
              <a:gd name="T48" fmla="*/ 0 w 240"/>
              <a:gd name="T49" fmla="*/ 2147483647 h 240"/>
              <a:gd name="T50" fmla="*/ 2147483647 w 240"/>
              <a:gd name="T51" fmla="*/ 2147483647 h 240"/>
              <a:gd name="T52" fmla="*/ 2147483647 w 240"/>
              <a:gd name="T53" fmla="*/ 2147483647 h 240"/>
              <a:gd name="T54" fmla="*/ 2147483647 w 240"/>
              <a:gd name="T55" fmla="*/ 2147483647 h 240"/>
              <a:gd name="T56" fmla="*/ 2147483647 w 240"/>
              <a:gd name="T57" fmla="*/ 2147483647 h 240"/>
              <a:gd name="T58" fmla="*/ 2147483647 w 240"/>
              <a:gd name="T59" fmla="*/ 2147483647 h 240"/>
              <a:gd name="T60" fmla="*/ 2147483647 w 240"/>
              <a:gd name="T61" fmla="*/ 2147483647 h 240"/>
              <a:gd name="T62" fmla="*/ 2147483647 w 240"/>
              <a:gd name="T63" fmla="*/ 2147483647 h 240"/>
              <a:gd name="T64" fmla="*/ 2147483647 w 240"/>
              <a:gd name="T65" fmla="*/ 0 h 240"/>
              <a:gd name="T66" fmla="*/ 2147483647 w 240"/>
              <a:gd name="T67" fmla="*/ 0 h 240"/>
              <a:gd name="T68" fmla="*/ 2147483647 w 240"/>
              <a:gd name="T69" fmla="*/ 0 h 240"/>
              <a:gd name="T70" fmla="*/ 2147483647 w 240"/>
              <a:gd name="T71" fmla="*/ 0 h 240"/>
              <a:gd name="T72" fmla="*/ 2147483647 w 240"/>
              <a:gd name="T73" fmla="*/ 2147483647 h 240"/>
              <a:gd name="T74" fmla="*/ 2147483647 w 240"/>
              <a:gd name="T75" fmla="*/ 2147483647 h 240"/>
              <a:gd name="T76" fmla="*/ 2147483647 w 240"/>
              <a:gd name="T77" fmla="*/ 2147483647 h 240"/>
              <a:gd name="T78" fmla="*/ 2147483647 w 240"/>
              <a:gd name="T79" fmla="*/ 2147483647 h 240"/>
              <a:gd name="T80" fmla="*/ 2147483647 w 240"/>
              <a:gd name="T81" fmla="*/ 2147483647 h 240"/>
              <a:gd name="T82" fmla="*/ 2147483647 w 240"/>
              <a:gd name="T83" fmla="*/ 2147483647 h 240"/>
              <a:gd name="T84" fmla="*/ 2147483647 w 240"/>
              <a:gd name="T85" fmla="*/ 2147483647 h 240"/>
              <a:gd name="T86" fmla="*/ 2147483647 w 240"/>
              <a:gd name="T87" fmla="*/ 2147483647 h 240"/>
              <a:gd name="T88" fmla="*/ 2147483647 w 240"/>
              <a:gd name="T89" fmla="*/ 2147483647 h 240"/>
              <a:gd name="T90" fmla="*/ 2147483647 w 240"/>
              <a:gd name="T91" fmla="*/ 2147483647 h 24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40" h="240">
                <a:moveTo>
                  <a:pt x="240" y="120"/>
                </a:moveTo>
                <a:lnTo>
                  <a:pt x="240" y="120"/>
                </a:lnTo>
                <a:lnTo>
                  <a:pt x="238" y="132"/>
                </a:lnTo>
                <a:lnTo>
                  <a:pt x="238" y="144"/>
                </a:lnTo>
                <a:lnTo>
                  <a:pt x="230" y="166"/>
                </a:lnTo>
                <a:lnTo>
                  <a:pt x="218" y="186"/>
                </a:lnTo>
                <a:lnTo>
                  <a:pt x="204" y="204"/>
                </a:lnTo>
                <a:lnTo>
                  <a:pt x="186" y="218"/>
                </a:lnTo>
                <a:lnTo>
                  <a:pt x="166" y="230"/>
                </a:lnTo>
                <a:lnTo>
                  <a:pt x="144" y="236"/>
                </a:lnTo>
                <a:lnTo>
                  <a:pt x="132" y="238"/>
                </a:lnTo>
                <a:lnTo>
                  <a:pt x="120" y="240"/>
                </a:lnTo>
                <a:lnTo>
                  <a:pt x="108" y="238"/>
                </a:lnTo>
                <a:lnTo>
                  <a:pt x="96" y="236"/>
                </a:lnTo>
                <a:lnTo>
                  <a:pt x="72" y="230"/>
                </a:lnTo>
                <a:lnTo>
                  <a:pt x="52" y="218"/>
                </a:lnTo>
                <a:lnTo>
                  <a:pt x="34" y="204"/>
                </a:lnTo>
                <a:lnTo>
                  <a:pt x="20" y="186"/>
                </a:lnTo>
                <a:lnTo>
                  <a:pt x="8" y="166"/>
                </a:lnTo>
                <a:lnTo>
                  <a:pt x="2" y="144"/>
                </a:lnTo>
                <a:lnTo>
                  <a:pt x="0" y="132"/>
                </a:lnTo>
                <a:lnTo>
                  <a:pt x="0" y="120"/>
                </a:lnTo>
                <a:lnTo>
                  <a:pt x="0" y="108"/>
                </a:lnTo>
                <a:lnTo>
                  <a:pt x="2" y="96"/>
                </a:lnTo>
                <a:lnTo>
                  <a:pt x="8" y="72"/>
                </a:lnTo>
                <a:lnTo>
                  <a:pt x="20" y="52"/>
                </a:lnTo>
                <a:lnTo>
                  <a:pt x="34" y="34"/>
                </a:lnTo>
                <a:lnTo>
                  <a:pt x="52" y="20"/>
                </a:lnTo>
                <a:lnTo>
                  <a:pt x="72" y="8"/>
                </a:lnTo>
                <a:lnTo>
                  <a:pt x="96" y="2"/>
                </a:lnTo>
                <a:lnTo>
                  <a:pt x="108" y="0"/>
                </a:lnTo>
                <a:lnTo>
                  <a:pt x="120" y="0"/>
                </a:lnTo>
                <a:lnTo>
                  <a:pt x="132" y="0"/>
                </a:lnTo>
                <a:lnTo>
                  <a:pt x="144" y="2"/>
                </a:lnTo>
                <a:lnTo>
                  <a:pt x="166" y="8"/>
                </a:lnTo>
                <a:lnTo>
                  <a:pt x="186" y="20"/>
                </a:lnTo>
                <a:lnTo>
                  <a:pt x="204" y="34"/>
                </a:lnTo>
                <a:lnTo>
                  <a:pt x="218" y="52"/>
                </a:lnTo>
                <a:lnTo>
                  <a:pt x="230" y="72"/>
                </a:lnTo>
                <a:lnTo>
                  <a:pt x="238" y="96"/>
                </a:lnTo>
                <a:lnTo>
                  <a:pt x="238" y="108"/>
                </a:lnTo>
                <a:lnTo>
                  <a:pt x="240" y="120"/>
                </a:lnTo>
                <a:close/>
              </a:path>
            </a:pathLst>
          </a:cu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lIns="96404" tIns="48203" rIns="96404" bIns="48203"/>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33" name="Freeform 123"/>
          <p:cNvSpPr/>
          <p:nvPr/>
        </p:nvSpPr>
        <p:spPr bwMode="auto">
          <a:xfrm>
            <a:off x="6010376" y="4433158"/>
            <a:ext cx="267813" cy="261119"/>
          </a:xfrm>
          <a:custGeom>
            <a:avLst/>
            <a:gdLst>
              <a:gd name="T0" fmla="*/ 2147483647 w 192"/>
              <a:gd name="T1" fmla="*/ 2147483647 h 190"/>
              <a:gd name="T2" fmla="*/ 2147483647 w 192"/>
              <a:gd name="T3" fmla="*/ 2147483647 h 190"/>
              <a:gd name="T4" fmla="*/ 2147483647 w 192"/>
              <a:gd name="T5" fmla="*/ 2147483647 h 190"/>
              <a:gd name="T6" fmla="*/ 2147483647 w 192"/>
              <a:gd name="T7" fmla="*/ 2147483647 h 190"/>
              <a:gd name="T8" fmla="*/ 2147483647 w 192"/>
              <a:gd name="T9" fmla="*/ 2147483647 h 190"/>
              <a:gd name="T10" fmla="*/ 2147483647 w 192"/>
              <a:gd name="T11" fmla="*/ 2147483647 h 190"/>
              <a:gd name="T12" fmla="*/ 2147483647 w 192"/>
              <a:gd name="T13" fmla="*/ 2147483647 h 190"/>
              <a:gd name="T14" fmla="*/ 2147483647 w 192"/>
              <a:gd name="T15" fmla="*/ 2147483647 h 190"/>
              <a:gd name="T16" fmla="*/ 2147483647 w 192"/>
              <a:gd name="T17" fmla="*/ 2147483647 h 190"/>
              <a:gd name="T18" fmla="*/ 2147483647 w 192"/>
              <a:gd name="T19" fmla="*/ 2147483647 h 190"/>
              <a:gd name="T20" fmla="*/ 2147483647 w 192"/>
              <a:gd name="T21" fmla="*/ 2147483647 h 190"/>
              <a:gd name="T22" fmla="*/ 2147483647 w 192"/>
              <a:gd name="T23" fmla="*/ 2147483647 h 190"/>
              <a:gd name="T24" fmla="*/ 2147483647 w 192"/>
              <a:gd name="T25" fmla="*/ 2147483647 h 190"/>
              <a:gd name="T26" fmla="*/ 2147483647 w 192"/>
              <a:gd name="T27" fmla="*/ 2147483647 h 190"/>
              <a:gd name="T28" fmla="*/ 2147483647 w 192"/>
              <a:gd name="T29" fmla="*/ 2147483647 h 190"/>
              <a:gd name="T30" fmla="*/ 2147483647 w 192"/>
              <a:gd name="T31" fmla="*/ 2147483647 h 190"/>
              <a:gd name="T32" fmla="*/ 2147483647 w 192"/>
              <a:gd name="T33" fmla="*/ 2147483647 h 190"/>
              <a:gd name="T34" fmla="*/ 2147483647 w 192"/>
              <a:gd name="T35" fmla="*/ 2147483647 h 190"/>
              <a:gd name="T36" fmla="*/ 0 w 192"/>
              <a:gd name="T37" fmla="*/ 2147483647 h 190"/>
              <a:gd name="T38" fmla="*/ 0 w 192"/>
              <a:gd name="T39" fmla="*/ 2147483647 h 190"/>
              <a:gd name="T40" fmla="*/ 2147483647 w 192"/>
              <a:gd name="T41" fmla="*/ 2147483647 h 190"/>
              <a:gd name="T42" fmla="*/ 2147483647 w 192"/>
              <a:gd name="T43" fmla="*/ 2147483647 h 190"/>
              <a:gd name="T44" fmla="*/ 2147483647 w 192"/>
              <a:gd name="T45" fmla="*/ 2147483647 h 190"/>
              <a:gd name="T46" fmla="*/ 2147483647 w 192"/>
              <a:gd name="T47" fmla="*/ 2147483647 h 190"/>
              <a:gd name="T48" fmla="*/ 2147483647 w 192"/>
              <a:gd name="T49" fmla="*/ 2147483647 h 190"/>
              <a:gd name="T50" fmla="*/ 2147483647 w 192"/>
              <a:gd name="T51" fmla="*/ 2147483647 h 190"/>
              <a:gd name="T52" fmla="*/ 2147483647 w 192"/>
              <a:gd name="T53" fmla="*/ 2147483647 h 190"/>
              <a:gd name="T54" fmla="*/ 2147483647 w 192"/>
              <a:gd name="T55" fmla="*/ 0 h 190"/>
              <a:gd name="T56" fmla="*/ 2147483647 w 192"/>
              <a:gd name="T57" fmla="*/ 0 h 190"/>
              <a:gd name="T58" fmla="*/ 2147483647 w 192"/>
              <a:gd name="T59" fmla="*/ 2147483647 h 190"/>
              <a:gd name="T60" fmla="*/ 2147483647 w 192"/>
              <a:gd name="T61" fmla="*/ 2147483647 h 190"/>
              <a:gd name="T62" fmla="*/ 2147483647 w 192"/>
              <a:gd name="T63" fmla="*/ 2147483647 h 190"/>
              <a:gd name="T64" fmla="*/ 2147483647 w 192"/>
              <a:gd name="T65" fmla="*/ 2147483647 h 190"/>
              <a:gd name="T66" fmla="*/ 2147483647 w 192"/>
              <a:gd name="T67" fmla="*/ 2147483647 h 190"/>
              <a:gd name="T68" fmla="*/ 2147483647 w 192"/>
              <a:gd name="T69" fmla="*/ 2147483647 h 190"/>
              <a:gd name="T70" fmla="*/ 2147483647 w 192"/>
              <a:gd name="T71" fmla="*/ 2147483647 h 190"/>
              <a:gd name="T72" fmla="*/ 2147483647 w 192"/>
              <a:gd name="T73" fmla="*/ 2147483647 h 190"/>
              <a:gd name="T74" fmla="*/ 2147483647 w 192"/>
              <a:gd name="T75" fmla="*/ 2147483647 h 1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2" h="190">
                <a:moveTo>
                  <a:pt x="192" y="94"/>
                </a:moveTo>
                <a:lnTo>
                  <a:pt x="192" y="94"/>
                </a:lnTo>
                <a:lnTo>
                  <a:pt x="190" y="114"/>
                </a:lnTo>
                <a:lnTo>
                  <a:pt x="184" y="132"/>
                </a:lnTo>
                <a:lnTo>
                  <a:pt x="174" y="148"/>
                </a:lnTo>
                <a:lnTo>
                  <a:pt x="164" y="162"/>
                </a:lnTo>
                <a:lnTo>
                  <a:pt x="150" y="174"/>
                </a:lnTo>
                <a:lnTo>
                  <a:pt x="132" y="182"/>
                </a:lnTo>
                <a:lnTo>
                  <a:pt x="116" y="188"/>
                </a:lnTo>
                <a:lnTo>
                  <a:pt x="96" y="190"/>
                </a:lnTo>
                <a:lnTo>
                  <a:pt x="76" y="188"/>
                </a:lnTo>
                <a:lnTo>
                  <a:pt x="58" y="182"/>
                </a:lnTo>
                <a:lnTo>
                  <a:pt x="42" y="174"/>
                </a:lnTo>
                <a:lnTo>
                  <a:pt x="28" y="162"/>
                </a:lnTo>
                <a:lnTo>
                  <a:pt x="16" y="148"/>
                </a:lnTo>
                <a:lnTo>
                  <a:pt x="8" y="132"/>
                </a:lnTo>
                <a:lnTo>
                  <a:pt x="2" y="114"/>
                </a:lnTo>
                <a:lnTo>
                  <a:pt x="0" y="94"/>
                </a:lnTo>
                <a:lnTo>
                  <a:pt x="2" y="76"/>
                </a:lnTo>
                <a:lnTo>
                  <a:pt x="8" y="58"/>
                </a:lnTo>
                <a:lnTo>
                  <a:pt x="16" y="42"/>
                </a:lnTo>
                <a:lnTo>
                  <a:pt x="28" y="28"/>
                </a:lnTo>
                <a:lnTo>
                  <a:pt x="42" y="16"/>
                </a:lnTo>
                <a:lnTo>
                  <a:pt x="58" y="8"/>
                </a:lnTo>
                <a:lnTo>
                  <a:pt x="76" y="2"/>
                </a:lnTo>
                <a:lnTo>
                  <a:pt x="96" y="0"/>
                </a:lnTo>
                <a:lnTo>
                  <a:pt x="116" y="2"/>
                </a:lnTo>
                <a:lnTo>
                  <a:pt x="132" y="8"/>
                </a:lnTo>
                <a:lnTo>
                  <a:pt x="150" y="16"/>
                </a:lnTo>
                <a:lnTo>
                  <a:pt x="164" y="28"/>
                </a:lnTo>
                <a:lnTo>
                  <a:pt x="174" y="42"/>
                </a:lnTo>
                <a:lnTo>
                  <a:pt x="184" y="58"/>
                </a:lnTo>
                <a:lnTo>
                  <a:pt x="190" y="76"/>
                </a:lnTo>
                <a:lnTo>
                  <a:pt x="192" y="94"/>
                </a:lnTo>
                <a:close/>
              </a:path>
            </a:pathLst>
          </a:cu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lIns="96404" tIns="48203" rIns="96404" bIns="48203"/>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34" name="Freeform 124"/>
          <p:cNvSpPr/>
          <p:nvPr/>
        </p:nvSpPr>
        <p:spPr bwMode="auto">
          <a:xfrm>
            <a:off x="6329527" y="4433158"/>
            <a:ext cx="263350" cy="261119"/>
          </a:xfrm>
          <a:custGeom>
            <a:avLst/>
            <a:gdLst>
              <a:gd name="T0" fmla="*/ 2147483647 w 190"/>
              <a:gd name="T1" fmla="*/ 2147483647 h 190"/>
              <a:gd name="T2" fmla="*/ 2147483647 w 190"/>
              <a:gd name="T3" fmla="*/ 2147483647 h 190"/>
              <a:gd name="T4" fmla="*/ 2147483647 w 190"/>
              <a:gd name="T5" fmla="*/ 2147483647 h 190"/>
              <a:gd name="T6" fmla="*/ 2147483647 w 190"/>
              <a:gd name="T7" fmla="*/ 2147483647 h 190"/>
              <a:gd name="T8" fmla="*/ 2147483647 w 190"/>
              <a:gd name="T9" fmla="*/ 2147483647 h 190"/>
              <a:gd name="T10" fmla="*/ 2147483647 w 190"/>
              <a:gd name="T11" fmla="*/ 2147483647 h 190"/>
              <a:gd name="T12" fmla="*/ 2147483647 w 190"/>
              <a:gd name="T13" fmla="*/ 2147483647 h 190"/>
              <a:gd name="T14" fmla="*/ 2147483647 w 190"/>
              <a:gd name="T15" fmla="*/ 2147483647 h 190"/>
              <a:gd name="T16" fmla="*/ 2147483647 w 190"/>
              <a:gd name="T17" fmla="*/ 2147483647 h 190"/>
              <a:gd name="T18" fmla="*/ 2147483647 w 190"/>
              <a:gd name="T19" fmla="*/ 2147483647 h 190"/>
              <a:gd name="T20" fmla="*/ 2147483647 w 190"/>
              <a:gd name="T21" fmla="*/ 2147483647 h 190"/>
              <a:gd name="T22" fmla="*/ 2147483647 w 190"/>
              <a:gd name="T23" fmla="*/ 2147483647 h 190"/>
              <a:gd name="T24" fmla="*/ 2147483647 w 190"/>
              <a:gd name="T25" fmla="*/ 2147483647 h 190"/>
              <a:gd name="T26" fmla="*/ 2147483647 w 190"/>
              <a:gd name="T27" fmla="*/ 2147483647 h 190"/>
              <a:gd name="T28" fmla="*/ 2147483647 w 190"/>
              <a:gd name="T29" fmla="*/ 2147483647 h 190"/>
              <a:gd name="T30" fmla="*/ 2147483647 w 190"/>
              <a:gd name="T31" fmla="*/ 2147483647 h 190"/>
              <a:gd name="T32" fmla="*/ 2147483647 w 190"/>
              <a:gd name="T33" fmla="*/ 2147483647 h 190"/>
              <a:gd name="T34" fmla="*/ 2147483647 w 190"/>
              <a:gd name="T35" fmla="*/ 2147483647 h 190"/>
              <a:gd name="T36" fmla="*/ 0 w 190"/>
              <a:gd name="T37" fmla="*/ 2147483647 h 190"/>
              <a:gd name="T38" fmla="*/ 0 w 190"/>
              <a:gd name="T39" fmla="*/ 2147483647 h 190"/>
              <a:gd name="T40" fmla="*/ 2147483647 w 190"/>
              <a:gd name="T41" fmla="*/ 2147483647 h 190"/>
              <a:gd name="T42" fmla="*/ 2147483647 w 190"/>
              <a:gd name="T43" fmla="*/ 2147483647 h 190"/>
              <a:gd name="T44" fmla="*/ 2147483647 w 190"/>
              <a:gd name="T45" fmla="*/ 2147483647 h 190"/>
              <a:gd name="T46" fmla="*/ 2147483647 w 190"/>
              <a:gd name="T47" fmla="*/ 2147483647 h 190"/>
              <a:gd name="T48" fmla="*/ 2147483647 w 190"/>
              <a:gd name="T49" fmla="*/ 2147483647 h 190"/>
              <a:gd name="T50" fmla="*/ 2147483647 w 190"/>
              <a:gd name="T51" fmla="*/ 2147483647 h 190"/>
              <a:gd name="T52" fmla="*/ 2147483647 w 190"/>
              <a:gd name="T53" fmla="*/ 2147483647 h 190"/>
              <a:gd name="T54" fmla="*/ 2147483647 w 190"/>
              <a:gd name="T55" fmla="*/ 0 h 190"/>
              <a:gd name="T56" fmla="*/ 2147483647 w 190"/>
              <a:gd name="T57" fmla="*/ 0 h 190"/>
              <a:gd name="T58" fmla="*/ 2147483647 w 190"/>
              <a:gd name="T59" fmla="*/ 2147483647 h 190"/>
              <a:gd name="T60" fmla="*/ 2147483647 w 190"/>
              <a:gd name="T61" fmla="*/ 2147483647 h 190"/>
              <a:gd name="T62" fmla="*/ 2147483647 w 190"/>
              <a:gd name="T63" fmla="*/ 2147483647 h 190"/>
              <a:gd name="T64" fmla="*/ 2147483647 w 190"/>
              <a:gd name="T65" fmla="*/ 2147483647 h 190"/>
              <a:gd name="T66" fmla="*/ 2147483647 w 190"/>
              <a:gd name="T67" fmla="*/ 2147483647 h 190"/>
              <a:gd name="T68" fmla="*/ 2147483647 w 190"/>
              <a:gd name="T69" fmla="*/ 2147483647 h 190"/>
              <a:gd name="T70" fmla="*/ 2147483647 w 190"/>
              <a:gd name="T71" fmla="*/ 2147483647 h 190"/>
              <a:gd name="T72" fmla="*/ 2147483647 w 190"/>
              <a:gd name="T73" fmla="*/ 2147483647 h 190"/>
              <a:gd name="T74" fmla="*/ 2147483647 w 190"/>
              <a:gd name="T75" fmla="*/ 2147483647 h 1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0" h="190">
                <a:moveTo>
                  <a:pt x="190" y="94"/>
                </a:moveTo>
                <a:lnTo>
                  <a:pt x="190" y="94"/>
                </a:lnTo>
                <a:lnTo>
                  <a:pt x="188" y="114"/>
                </a:lnTo>
                <a:lnTo>
                  <a:pt x="182" y="132"/>
                </a:lnTo>
                <a:lnTo>
                  <a:pt x="174" y="148"/>
                </a:lnTo>
                <a:lnTo>
                  <a:pt x="162" y="162"/>
                </a:lnTo>
                <a:lnTo>
                  <a:pt x="148" y="174"/>
                </a:lnTo>
                <a:lnTo>
                  <a:pt x="132" y="182"/>
                </a:lnTo>
                <a:lnTo>
                  <a:pt x="114" y="188"/>
                </a:lnTo>
                <a:lnTo>
                  <a:pt x="94" y="190"/>
                </a:lnTo>
                <a:lnTo>
                  <a:pt x="76" y="188"/>
                </a:lnTo>
                <a:lnTo>
                  <a:pt x="58" y="182"/>
                </a:lnTo>
                <a:lnTo>
                  <a:pt x="42" y="174"/>
                </a:lnTo>
                <a:lnTo>
                  <a:pt x="28" y="162"/>
                </a:lnTo>
                <a:lnTo>
                  <a:pt x="16" y="148"/>
                </a:lnTo>
                <a:lnTo>
                  <a:pt x="8" y="132"/>
                </a:lnTo>
                <a:lnTo>
                  <a:pt x="2" y="114"/>
                </a:lnTo>
                <a:lnTo>
                  <a:pt x="0" y="94"/>
                </a:lnTo>
                <a:lnTo>
                  <a:pt x="2" y="76"/>
                </a:lnTo>
                <a:lnTo>
                  <a:pt x="8" y="58"/>
                </a:lnTo>
                <a:lnTo>
                  <a:pt x="16" y="42"/>
                </a:lnTo>
                <a:lnTo>
                  <a:pt x="28" y="28"/>
                </a:lnTo>
                <a:lnTo>
                  <a:pt x="42" y="16"/>
                </a:lnTo>
                <a:lnTo>
                  <a:pt x="58" y="8"/>
                </a:lnTo>
                <a:lnTo>
                  <a:pt x="76" y="2"/>
                </a:lnTo>
                <a:lnTo>
                  <a:pt x="94" y="0"/>
                </a:lnTo>
                <a:lnTo>
                  <a:pt x="114" y="2"/>
                </a:lnTo>
                <a:lnTo>
                  <a:pt x="132" y="8"/>
                </a:lnTo>
                <a:lnTo>
                  <a:pt x="148" y="16"/>
                </a:lnTo>
                <a:lnTo>
                  <a:pt x="162" y="28"/>
                </a:lnTo>
                <a:lnTo>
                  <a:pt x="174" y="42"/>
                </a:lnTo>
                <a:lnTo>
                  <a:pt x="182" y="58"/>
                </a:lnTo>
                <a:lnTo>
                  <a:pt x="188" y="76"/>
                </a:lnTo>
                <a:lnTo>
                  <a:pt x="190" y="94"/>
                </a:lnTo>
                <a:close/>
              </a:path>
            </a:pathLst>
          </a:cu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lIns="96404" tIns="48203" rIns="96404" bIns="48203"/>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35" name="矩形 1"/>
          <p:cNvSpPr>
            <a:spLocks noChangeArrowheads="1"/>
          </p:cNvSpPr>
          <p:nvPr/>
        </p:nvSpPr>
        <p:spPr bwMode="auto">
          <a:xfrm>
            <a:off x="8935680" y="2281983"/>
            <a:ext cx="2423709" cy="1557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404" tIns="48203" rIns="96404" bIns="48203">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fontAlgn="base" hangingPunct="1">
              <a:lnSpc>
                <a:spcPct val="150000"/>
              </a:lnSpc>
              <a:spcBef>
                <a:spcPct val="0"/>
              </a:spcBef>
              <a:spcAft>
                <a:spcPct val="0"/>
              </a:spcAft>
            </a:pPr>
            <a:r>
              <a:rPr lang="zh-CN" altLang="en-US" sz="1895" b="1" dirty="0">
                <a:solidFill>
                  <a:srgbClr val="595959"/>
                </a:solidFill>
                <a:latin typeface="+mn-lt"/>
                <a:ea typeface="+mn-ea"/>
                <a:cs typeface="+mn-ea"/>
                <a:sym typeface="+mn-lt"/>
              </a:rPr>
              <a:t>此处添加标题内容</a:t>
            </a:r>
            <a:endParaRPr lang="en-US" altLang="zh-CN" sz="1895" b="1" dirty="0">
              <a:solidFill>
                <a:srgbClr val="595959"/>
              </a:solidFill>
              <a:latin typeface="+mn-lt"/>
              <a:ea typeface="+mn-ea"/>
              <a:cs typeface="+mn-ea"/>
              <a:sym typeface="+mn-lt"/>
            </a:endParaRPr>
          </a:p>
          <a:p>
            <a:pPr algn="just" eaLnBrk="1" fontAlgn="base" hangingPunct="1">
              <a:lnSpc>
                <a:spcPct val="150000"/>
              </a:lnSpc>
              <a:spcBef>
                <a:spcPct val="0"/>
              </a:spcBef>
              <a:spcAft>
                <a:spcPct val="0"/>
              </a:spcAft>
            </a:pPr>
            <a:r>
              <a:rPr lang="zh-CN" altLang="en-US" sz="1265" dirty="0">
                <a:solidFill>
                  <a:srgbClr val="595959"/>
                </a:solidFill>
                <a:latin typeface="+mn-lt"/>
                <a:ea typeface="+mn-ea"/>
                <a:cs typeface="+mn-ea"/>
                <a:sym typeface="+mn-lt"/>
              </a:rPr>
              <a:t>点击此处添加内容</a:t>
            </a:r>
            <a:endParaRPr lang="en-US" altLang="zh-CN" sz="1265" dirty="0">
              <a:solidFill>
                <a:srgbClr val="595959"/>
              </a:solidFill>
              <a:latin typeface="+mn-lt"/>
              <a:ea typeface="+mn-ea"/>
              <a:cs typeface="+mn-ea"/>
              <a:sym typeface="+mn-lt"/>
            </a:endParaRPr>
          </a:p>
          <a:p>
            <a:pPr algn="just" eaLnBrk="1" fontAlgn="base" hangingPunct="1">
              <a:lnSpc>
                <a:spcPct val="150000"/>
              </a:lnSpc>
              <a:spcBef>
                <a:spcPct val="0"/>
              </a:spcBef>
              <a:spcAft>
                <a:spcPct val="0"/>
              </a:spcAft>
            </a:pPr>
            <a:r>
              <a:rPr lang="zh-CN" altLang="en-US" sz="1265" dirty="0">
                <a:solidFill>
                  <a:srgbClr val="595959"/>
                </a:solidFill>
                <a:latin typeface="+mn-lt"/>
                <a:ea typeface="+mn-ea"/>
                <a:cs typeface="+mn-ea"/>
                <a:sym typeface="+mn-lt"/>
              </a:rPr>
              <a:t>点击此处添加内容</a:t>
            </a:r>
            <a:endParaRPr lang="zh-CN" altLang="zh-CN" sz="1265" dirty="0">
              <a:solidFill>
                <a:srgbClr val="595959"/>
              </a:solidFill>
              <a:latin typeface="+mn-lt"/>
              <a:ea typeface="+mn-ea"/>
              <a:cs typeface="+mn-ea"/>
              <a:sym typeface="+mn-lt"/>
            </a:endParaRPr>
          </a:p>
          <a:p>
            <a:pPr algn="just" eaLnBrk="1" fontAlgn="base" hangingPunct="1">
              <a:lnSpc>
                <a:spcPct val="150000"/>
              </a:lnSpc>
              <a:spcBef>
                <a:spcPct val="0"/>
              </a:spcBef>
              <a:spcAft>
                <a:spcPct val="0"/>
              </a:spcAft>
            </a:pPr>
            <a:endParaRPr lang="zh-CN" altLang="zh-CN" sz="1895" b="1" dirty="0">
              <a:solidFill>
                <a:srgbClr val="595959"/>
              </a:solidFill>
              <a:latin typeface="+mn-lt"/>
              <a:ea typeface="+mn-ea"/>
              <a:cs typeface="+mn-ea"/>
              <a:sym typeface="+mn-lt"/>
            </a:endParaRPr>
          </a:p>
        </p:txBody>
      </p:sp>
      <p:sp>
        <p:nvSpPr>
          <p:cNvPr id="36" name="任意多边形 35"/>
          <p:cNvSpPr/>
          <p:nvPr/>
        </p:nvSpPr>
        <p:spPr>
          <a:xfrm flipH="1">
            <a:off x="1825799" y="2743705"/>
            <a:ext cx="3847582" cy="865929"/>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1" fmla="*/ 0 w 1238249"/>
              <a:gd name="connsiteY0-2" fmla="*/ 581025 h 581025"/>
              <a:gd name="connsiteX1-3" fmla="*/ 333375 w 1238249"/>
              <a:gd name="connsiteY1-4" fmla="*/ 0 h 581025"/>
              <a:gd name="connsiteX2-5" fmla="*/ 1238250 w 1238249"/>
              <a:gd name="connsiteY2-6" fmla="*/ 0 h 581025"/>
              <a:gd name="connsiteX0-7" fmla="*/ 0 w 2896333"/>
              <a:gd name="connsiteY0-8" fmla="*/ 581025 h 581025"/>
              <a:gd name="connsiteX1-9" fmla="*/ 333375 w 2896333"/>
              <a:gd name="connsiteY1-10" fmla="*/ 0 h 581025"/>
              <a:gd name="connsiteX2-11" fmla="*/ 2896333 w 2896333"/>
              <a:gd name="connsiteY2-12" fmla="*/ 0 h 581025"/>
            </a:gdLst>
            <a:ahLst/>
            <a:cxnLst>
              <a:cxn ang="0">
                <a:pos x="connsiteX0-1" y="connsiteY0-2"/>
              </a:cxn>
              <a:cxn ang="0">
                <a:pos x="connsiteX1-3" y="connsiteY1-4"/>
              </a:cxn>
              <a:cxn ang="0">
                <a:pos x="connsiteX2-5" y="connsiteY2-6"/>
              </a:cxn>
            </a:cxnLst>
            <a:rect l="l" t="t" r="r" b="b"/>
            <a:pathLst>
              <a:path w="2896333" h="581025">
                <a:moveTo>
                  <a:pt x="0" y="581025"/>
                </a:moveTo>
                <a:lnTo>
                  <a:pt x="333375" y="0"/>
                </a:lnTo>
                <a:lnTo>
                  <a:pt x="2896333" y="0"/>
                </a:lnTo>
              </a:path>
            </a:pathLst>
          </a:custGeom>
          <a:noFill/>
          <a:ln w="12700">
            <a:solidFill>
              <a:schemeClr val="bg1">
                <a:lumMod val="75000"/>
              </a:schemeClr>
            </a:solidFill>
            <a:prstDash val="dash"/>
            <a:headEnd type="oval" w="med" len="med"/>
          </a:ln>
        </p:spPr>
        <p:style>
          <a:lnRef idx="2">
            <a:schemeClr val="accent1">
              <a:shade val="50000"/>
            </a:schemeClr>
          </a:lnRef>
          <a:fillRef idx="1">
            <a:schemeClr val="accent1"/>
          </a:fillRef>
          <a:effectRef idx="0">
            <a:schemeClr val="accent1"/>
          </a:effectRef>
          <a:fontRef idx="minor">
            <a:schemeClr val="lt1"/>
          </a:fontRef>
        </p:style>
        <p:txBody>
          <a:bodyPr lIns="96404" tIns="48203" rIns="96404" bIns="48203" anchor="ctr"/>
          <a:lstStyle/>
          <a:p>
            <a:pPr algn="ctr" fontAlgn="base">
              <a:spcBef>
                <a:spcPct val="0"/>
              </a:spcBef>
              <a:spcAft>
                <a:spcPct val="0"/>
              </a:spcAft>
              <a:defRPr/>
            </a:pPr>
            <a:endParaRPr lang="zh-CN" altLang="en-US">
              <a:solidFill>
                <a:prstClr val="white"/>
              </a:solidFill>
              <a:cs typeface="+mn-ea"/>
              <a:sym typeface="+mn-lt"/>
            </a:endParaRPr>
          </a:p>
        </p:txBody>
      </p:sp>
      <p:sp>
        <p:nvSpPr>
          <p:cNvPr id="37" name="矩形 1"/>
          <p:cNvSpPr>
            <a:spLocks noChangeArrowheads="1"/>
          </p:cNvSpPr>
          <p:nvPr/>
        </p:nvSpPr>
        <p:spPr bwMode="auto">
          <a:xfrm>
            <a:off x="2262670" y="2281983"/>
            <a:ext cx="2423709" cy="1557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404" tIns="48203" rIns="96404" bIns="48203">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fontAlgn="base" hangingPunct="1">
              <a:lnSpc>
                <a:spcPct val="150000"/>
              </a:lnSpc>
              <a:spcBef>
                <a:spcPct val="0"/>
              </a:spcBef>
              <a:spcAft>
                <a:spcPct val="0"/>
              </a:spcAft>
            </a:pPr>
            <a:r>
              <a:rPr lang="zh-CN" altLang="en-US" sz="1895" b="1" dirty="0">
                <a:solidFill>
                  <a:srgbClr val="595959"/>
                </a:solidFill>
                <a:latin typeface="+mn-lt"/>
                <a:ea typeface="+mn-ea"/>
                <a:cs typeface="+mn-ea"/>
                <a:sym typeface="+mn-lt"/>
              </a:rPr>
              <a:t>此处添加标题内容</a:t>
            </a:r>
            <a:endParaRPr lang="en-US" altLang="zh-CN" sz="1895" b="1" dirty="0">
              <a:solidFill>
                <a:srgbClr val="595959"/>
              </a:solidFill>
              <a:latin typeface="+mn-lt"/>
              <a:ea typeface="+mn-ea"/>
              <a:cs typeface="+mn-ea"/>
              <a:sym typeface="+mn-lt"/>
            </a:endParaRPr>
          </a:p>
          <a:p>
            <a:pPr algn="just" eaLnBrk="1" fontAlgn="base" hangingPunct="1">
              <a:lnSpc>
                <a:spcPct val="150000"/>
              </a:lnSpc>
              <a:spcBef>
                <a:spcPct val="0"/>
              </a:spcBef>
              <a:spcAft>
                <a:spcPct val="0"/>
              </a:spcAft>
            </a:pPr>
            <a:r>
              <a:rPr lang="zh-CN" altLang="en-US" sz="1265" dirty="0">
                <a:solidFill>
                  <a:srgbClr val="595959"/>
                </a:solidFill>
                <a:latin typeface="+mn-lt"/>
                <a:ea typeface="+mn-ea"/>
                <a:cs typeface="+mn-ea"/>
                <a:sym typeface="+mn-lt"/>
              </a:rPr>
              <a:t>点击此处添加内容</a:t>
            </a:r>
            <a:endParaRPr lang="en-US" altLang="zh-CN" sz="1265" dirty="0">
              <a:solidFill>
                <a:srgbClr val="595959"/>
              </a:solidFill>
              <a:latin typeface="+mn-lt"/>
              <a:ea typeface="+mn-ea"/>
              <a:cs typeface="+mn-ea"/>
              <a:sym typeface="+mn-lt"/>
            </a:endParaRPr>
          </a:p>
          <a:p>
            <a:pPr algn="just" eaLnBrk="1" fontAlgn="base" hangingPunct="1">
              <a:lnSpc>
                <a:spcPct val="150000"/>
              </a:lnSpc>
              <a:spcBef>
                <a:spcPct val="0"/>
              </a:spcBef>
              <a:spcAft>
                <a:spcPct val="0"/>
              </a:spcAft>
            </a:pPr>
            <a:r>
              <a:rPr lang="zh-CN" altLang="en-US" sz="1265" dirty="0">
                <a:solidFill>
                  <a:srgbClr val="595959"/>
                </a:solidFill>
                <a:latin typeface="+mn-lt"/>
                <a:ea typeface="+mn-ea"/>
                <a:cs typeface="+mn-ea"/>
                <a:sym typeface="+mn-lt"/>
              </a:rPr>
              <a:t>点击此处添加内容</a:t>
            </a:r>
            <a:endParaRPr lang="zh-CN" altLang="zh-CN" sz="1265" dirty="0">
              <a:solidFill>
                <a:srgbClr val="595959"/>
              </a:solidFill>
              <a:latin typeface="+mn-lt"/>
              <a:ea typeface="+mn-ea"/>
              <a:cs typeface="+mn-ea"/>
              <a:sym typeface="+mn-lt"/>
            </a:endParaRPr>
          </a:p>
          <a:p>
            <a:pPr algn="just" eaLnBrk="1" fontAlgn="base" hangingPunct="1">
              <a:lnSpc>
                <a:spcPct val="150000"/>
              </a:lnSpc>
              <a:spcBef>
                <a:spcPct val="0"/>
              </a:spcBef>
              <a:spcAft>
                <a:spcPct val="0"/>
              </a:spcAft>
            </a:pPr>
            <a:endParaRPr lang="zh-CN" altLang="zh-CN" sz="1895" b="1" dirty="0">
              <a:solidFill>
                <a:srgbClr val="595959"/>
              </a:solidFill>
              <a:latin typeface="+mn-lt"/>
              <a:ea typeface="+mn-ea"/>
              <a:cs typeface="+mn-ea"/>
              <a:sym typeface="+mn-lt"/>
            </a:endParaRPr>
          </a:p>
        </p:txBody>
      </p:sp>
      <p:sp>
        <p:nvSpPr>
          <p:cNvPr id="38" name="任意多边形 37"/>
          <p:cNvSpPr/>
          <p:nvPr/>
        </p:nvSpPr>
        <p:spPr>
          <a:xfrm flipH="1">
            <a:off x="1839193" y="4888444"/>
            <a:ext cx="3421312" cy="872625"/>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1" fmla="*/ 0 w 1238249"/>
              <a:gd name="connsiteY0-2" fmla="*/ 581025 h 581025"/>
              <a:gd name="connsiteX1-3" fmla="*/ 333375 w 1238249"/>
              <a:gd name="connsiteY1-4" fmla="*/ 0 h 581025"/>
              <a:gd name="connsiteX2-5" fmla="*/ 1238250 w 1238249"/>
              <a:gd name="connsiteY2-6" fmla="*/ 0 h 581025"/>
              <a:gd name="connsiteX0-7" fmla="*/ 0 w 2528430"/>
              <a:gd name="connsiteY0-8" fmla="*/ 587027 h 587027"/>
              <a:gd name="connsiteX1-9" fmla="*/ 333375 w 2528430"/>
              <a:gd name="connsiteY1-10" fmla="*/ 6002 h 587027"/>
              <a:gd name="connsiteX2-11" fmla="*/ 2528430 w 2528430"/>
              <a:gd name="connsiteY2-12" fmla="*/ 0 h 587027"/>
            </a:gdLst>
            <a:ahLst/>
            <a:cxnLst>
              <a:cxn ang="0">
                <a:pos x="connsiteX0-1" y="connsiteY0-2"/>
              </a:cxn>
              <a:cxn ang="0">
                <a:pos x="connsiteX1-3" y="connsiteY1-4"/>
              </a:cxn>
              <a:cxn ang="0">
                <a:pos x="connsiteX2-5" y="connsiteY2-6"/>
              </a:cxn>
            </a:cxnLst>
            <a:rect l="l" t="t" r="r" b="b"/>
            <a:pathLst>
              <a:path w="2528430" h="587027">
                <a:moveTo>
                  <a:pt x="0" y="587027"/>
                </a:moveTo>
                <a:lnTo>
                  <a:pt x="333375" y="6002"/>
                </a:lnTo>
                <a:lnTo>
                  <a:pt x="2528430" y="0"/>
                </a:lnTo>
              </a:path>
            </a:pathLst>
          </a:custGeom>
          <a:noFill/>
          <a:ln w="12700">
            <a:solidFill>
              <a:schemeClr val="bg1">
                <a:lumMod val="75000"/>
              </a:schemeClr>
            </a:solidFill>
            <a:prstDash val="dash"/>
            <a:headEnd type="oval" w="med" len="med"/>
          </a:ln>
        </p:spPr>
        <p:style>
          <a:lnRef idx="2">
            <a:schemeClr val="accent1">
              <a:shade val="50000"/>
            </a:schemeClr>
          </a:lnRef>
          <a:fillRef idx="1">
            <a:schemeClr val="accent1"/>
          </a:fillRef>
          <a:effectRef idx="0">
            <a:schemeClr val="accent1"/>
          </a:effectRef>
          <a:fontRef idx="minor">
            <a:schemeClr val="lt1"/>
          </a:fontRef>
        </p:style>
        <p:txBody>
          <a:bodyPr lIns="96404" tIns="48203" rIns="96404" bIns="48203" anchor="ctr"/>
          <a:lstStyle/>
          <a:p>
            <a:pPr algn="ctr" fontAlgn="base">
              <a:spcBef>
                <a:spcPct val="0"/>
              </a:spcBef>
              <a:spcAft>
                <a:spcPct val="0"/>
              </a:spcAft>
              <a:defRPr/>
            </a:pPr>
            <a:endParaRPr lang="zh-CN" altLang="en-US">
              <a:solidFill>
                <a:prstClr val="white"/>
              </a:solidFill>
              <a:cs typeface="+mn-ea"/>
              <a:sym typeface="+mn-lt"/>
            </a:endParaRPr>
          </a:p>
        </p:txBody>
      </p:sp>
      <p:sp>
        <p:nvSpPr>
          <p:cNvPr id="39" name="矩形 1"/>
          <p:cNvSpPr>
            <a:spLocks noChangeArrowheads="1"/>
          </p:cNvSpPr>
          <p:nvPr/>
        </p:nvSpPr>
        <p:spPr bwMode="auto">
          <a:xfrm>
            <a:off x="2262670" y="4420026"/>
            <a:ext cx="2423709" cy="1119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404" tIns="48203" rIns="96404" bIns="48203">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fontAlgn="base" hangingPunct="1">
              <a:lnSpc>
                <a:spcPct val="150000"/>
              </a:lnSpc>
              <a:spcBef>
                <a:spcPct val="0"/>
              </a:spcBef>
              <a:spcAft>
                <a:spcPct val="0"/>
              </a:spcAft>
            </a:pPr>
            <a:r>
              <a:rPr lang="zh-CN" altLang="en-US" sz="1895" b="1">
                <a:solidFill>
                  <a:srgbClr val="595959"/>
                </a:solidFill>
                <a:latin typeface="+mn-lt"/>
                <a:ea typeface="+mn-ea"/>
                <a:cs typeface="+mn-ea"/>
                <a:sym typeface="+mn-lt"/>
              </a:rPr>
              <a:t>此处添加标题内容</a:t>
            </a:r>
            <a:endParaRPr lang="en-US" altLang="zh-CN" sz="1895" b="1">
              <a:solidFill>
                <a:srgbClr val="595959"/>
              </a:solidFill>
              <a:latin typeface="+mn-lt"/>
              <a:ea typeface="+mn-ea"/>
              <a:cs typeface="+mn-ea"/>
              <a:sym typeface="+mn-lt"/>
            </a:endParaRPr>
          </a:p>
          <a:p>
            <a:pPr algn="just" eaLnBrk="1" fontAlgn="base" hangingPunct="1">
              <a:lnSpc>
                <a:spcPct val="150000"/>
              </a:lnSpc>
              <a:spcBef>
                <a:spcPct val="0"/>
              </a:spcBef>
              <a:spcAft>
                <a:spcPct val="0"/>
              </a:spcAft>
            </a:pPr>
            <a:r>
              <a:rPr lang="zh-CN" altLang="en-US" sz="1265">
                <a:solidFill>
                  <a:srgbClr val="595959"/>
                </a:solidFill>
                <a:latin typeface="+mn-lt"/>
                <a:ea typeface="+mn-ea"/>
                <a:cs typeface="+mn-ea"/>
                <a:sym typeface="+mn-lt"/>
              </a:rPr>
              <a:t>点击此处添加内容</a:t>
            </a:r>
            <a:endParaRPr lang="en-US" altLang="zh-CN" sz="1265">
              <a:solidFill>
                <a:srgbClr val="595959"/>
              </a:solidFill>
              <a:latin typeface="+mn-lt"/>
              <a:ea typeface="+mn-ea"/>
              <a:cs typeface="+mn-ea"/>
              <a:sym typeface="+mn-lt"/>
            </a:endParaRPr>
          </a:p>
          <a:p>
            <a:pPr algn="just" eaLnBrk="1" fontAlgn="base" hangingPunct="1">
              <a:lnSpc>
                <a:spcPct val="150000"/>
              </a:lnSpc>
              <a:spcBef>
                <a:spcPct val="0"/>
              </a:spcBef>
              <a:spcAft>
                <a:spcPct val="0"/>
              </a:spcAft>
            </a:pPr>
            <a:r>
              <a:rPr lang="zh-CN" altLang="en-US" sz="1265">
                <a:solidFill>
                  <a:srgbClr val="595959"/>
                </a:solidFill>
                <a:latin typeface="+mn-lt"/>
                <a:ea typeface="+mn-ea"/>
                <a:cs typeface="+mn-ea"/>
                <a:sym typeface="+mn-lt"/>
              </a:rPr>
              <a:t>点击此处添加内容</a:t>
            </a:r>
            <a:endParaRPr lang="zh-CN" altLang="zh-CN" sz="1265">
              <a:solidFill>
                <a:srgbClr val="595959"/>
              </a:solidFill>
              <a:latin typeface="+mn-lt"/>
              <a:ea typeface="+mn-ea"/>
              <a:cs typeface="+mn-ea"/>
              <a:sym typeface="+mn-lt"/>
            </a:endParaRPr>
          </a:p>
        </p:txBody>
      </p:sp>
      <p:sp>
        <p:nvSpPr>
          <p:cNvPr id="40" name="矩形 1"/>
          <p:cNvSpPr>
            <a:spLocks noChangeArrowheads="1"/>
          </p:cNvSpPr>
          <p:nvPr/>
        </p:nvSpPr>
        <p:spPr bwMode="auto">
          <a:xfrm>
            <a:off x="8935680" y="4417792"/>
            <a:ext cx="2423709" cy="1557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404" tIns="48203" rIns="96404" bIns="48203">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fontAlgn="base" hangingPunct="1">
              <a:lnSpc>
                <a:spcPct val="150000"/>
              </a:lnSpc>
              <a:spcBef>
                <a:spcPct val="0"/>
              </a:spcBef>
              <a:spcAft>
                <a:spcPct val="0"/>
              </a:spcAft>
            </a:pPr>
            <a:r>
              <a:rPr lang="zh-CN" altLang="en-US" sz="1895" b="1">
                <a:solidFill>
                  <a:srgbClr val="595959"/>
                </a:solidFill>
                <a:latin typeface="+mn-lt"/>
                <a:ea typeface="+mn-ea"/>
                <a:cs typeface="+mn-ea"/>
                <a:sym typeface="+mn-lt"/>
              </a:rPr>
              <a:t>此处添加标题内容</a:t>
            </a:r>
            <a:endParaRPr lang="en-US" altLang="zh-CN" sz="1895" b="1">
              <a:solidFill>
                <a:srgbClr val="595959"/>
              </a:solidFill>
              <a:latin typeface="+mn-lt"/>
              <a:ea typeface="+mn-ea"/>
              <a:cs typeface="+mn-ea"/>
              <a:sym typeface="+mn-lt"/>
            </a:endParaRPr>
          </a:p>
          <a:p>
            <a:pPr algn="just" eaLnBrk="1" fontAlgn="base" hangingPunct="1">
              <a:lnSpc>
                <a:spcPct val="150000"/>
              </a:lnSpc>
              <a:spcBef>
                <a:spcPct val="0"/>
              </a:spcBef>
              <a:spcAft>
                <a:spcPct val="0"/>
              </a:spcAft>
            </a:pPr>
            <a:r>
              <a:rPr lang="zh-CN" altLang="en-US" sz="1265">
                <a:solidFill>
                  <a:srgbClr val="595959"/>
                </a:solidFill>
                <a:latin typeface="+mn-lt"/>
                <a:ea typeface="+mn-ea"/>
                <a:cs typeface="+mn-ea"/>
                <a:sym typeface="+mn-lt"/>
              </a:rPr>
              <a:t>点击此处添加内容</a:t>
            </a:r>
            <a:endParaRPr lang="en-US" altLang="zh-CN" sz="1265">
              <a:solidFill>
                <a:srgbClr val="595959"/>
              </a:solidFill>
              <a:latin typeface="+mn-lt"/>
              <a:ea typeface="+mn-ea"/>
              <a:cs typeface="+mn-ea"/>
              <a:sym typeface="+mn-lt"/>
            </a:endParaRPr>
          </a:p>
          <a:p>
            <a:pPr algn="just" eaLnBrk="1" fontAlgn="base" hangingPunct="1">
              <a:lnSpc>
                <a:spcPct val="150000"/>
              </a:lnSpc>
              <a:spcBef>
                <a:spcPct val="0"/>
              </a:spcBef>
              <a:spcAft>
                <a:spcPct val="0"/>
              </a:spcAft>
            </a:pPr>
            <a:r>
              <a:rPr lang="zh-CN" altLang="en-US" sz="1265">
                <a:solidFill>
                  <a:srgbClr val="595959"/>
                </a:solidFill>
                <a:latin typeface="+mn-lt"/>
                <a:ea typeface="+mn-ea"/>
                <a:cs typeface="+mn-ea"/>
                <a:sym typeface="+mn-lt"/>
              </a:rPr>
              <a:t>点击此处添加内容</a:t>
            </a:r>
            <a:endParaRPr lang="zh-CN" altLang="zh-CN" sz="1265">
              <a:solidFill>
                <a:srgbClr val="595959"/>
              </a:solidFill>
              <a:latin typeface="+mn-lt"/>
              <a:ea typeface="+mn-ea"/>
              <a:cs typeface="+mn-ea"/>
              <a:sym typeface="+mn-lt"/>
            </a:endParaRPr>
          </a:p>
          <a:p>
            <a:pPr algn="just" eaLnBrk="1" fontAlgn="base" hangingPunct="1">
              <a:lnSpc>
                <a:spcPct val="150000"/>
              </a:lnSpc>
              <a:spcBef>
                <a:spcPct val="0"/>
              </a:spcBef>
              <a:spcAft>
                <a:spcPct val="0"/>
              </a:spcAft>
            </a:pPr>
            <a:endParaRPr lang="zh-CN" altLang="zh-CN" sz="1895">
              <a:solidFill>
                <a:prstClr val="black"/>
              </a:solidFill>
              <a:latin typeface="+mn-lt"/>
              <a:ea typeface="+mn-ea"/>
              <a:cs typeface="+mn-ea"/>
              <a:sym typeface="+mn-lt"/>
            </a:endParaRPr>
          </a:p>
        </p:txBody>
      </p:sp>
      <p:sp>
        <p:nvSpPr>
          <p:cNvPr id="41" name="Freeform 11"/>
          <p:cNvSpPr/>
          <p:nvPr/>
        </p:nvSpPr>
        <p:spPr bwMode="auto">
          <a:xfrm>
            <a:off x="8621555" y="2346445"/>
            <a:ext cx="377171" cy="330304"/>
          </a:xfrm>
          <a:custGeom>
            <a:avLst/>
            <a:gdLst>
              <a:gd name="T0" fmla="*/ 2147483647 w 478"/>
              <a:gd name="T1" fmla="*/ 2147483647 h 420"/>
              <a:gd name="T2" fmla="*/ 2147483647 w 478"/>
              <a:gd name="T3" fmla="*/ 2147483647 h 420"/>
              <a:gd name="T4" fmla="*/ 2147483647 w 478"/>
              <a:gd name="T5" fmla="*/ 2147483647 h 420"/>
              <a:gd name="T6" fmla="*/ 2147483647 w 478"/>
              <a:gd name="T7" fmla="*/ 2147483647 h 420"/>
              <a:gd name="T8" fmla="*/ 2147483647 w 478"/>
              <a:gd name="T9" fmla="*/ 0 h 420"/>
              <a:gd name="T10" fmla="*/ 2147483647 w 478"/>
              <a:gd name="T11" fmla="*/ 0 h 420"/>
              <a:gd name="T12" fmla="*/ 2147483647 w 478"/>
              <a:gd name="T13" fmla="*/ 2147483647 h 420"/>
              <a:gd name="T14" fmla="*/ 2147483647 w 478"/>
              <a:gd name="T15" fmla="*/ 2147483647 h 420"/>
              <a:gd name="T16" fmla="*/ 2147483647 w 478"/>
              <a:gd name="T17" fmla="*/ 2147483647 h 420"/>
              <a:gd name="T18" fmla="*/ 2147483647 w 478"/>
              <a:gd name="T19" fmla="*/ 2147483647 h 420"/>
              <a:gd name="T20" fmla="*/ 2147483647 w 478"/>
              <a:gd name="T21" fmla="*/ 2147483647 h 420"/>
              <a:gd name="T22" fmla="*/ 2147483647 w 478"/>
              <a:gd name="T23" fmla="*/ 2147483647 h 420"/>
              <a:gd name="T24" fmla="*/ 2147483647 w 478"/>
              <a:gd name="T25" fmla="*/ 2147483647 h 420"/>
              <a:gd name="T26" fmla="*/ 2147483647 w 478"/>
              <a:gd name="T27" fmla="*/ 2147483647 h 420"/>
              <a:gd name="T28" fmla="*/ 2147483647 w 478"/>
              <a:gd name="T29" fmla="*/ 2147483647 h 420"/>
              <a:gd name="T30" fmla="*/ 2147483647 w 478"/>
              <a:gd name="T31" fmla="*/ 2147483647 h 420"/>
              <a:gd name="T32" fmla="*/ 2147483647 w 478"/>
              <a:gd name="T33" fmla="*/ 2147483647 h 420"/>
              <a:gd name="T34" fmla="*/ 2147483647 w 478"/>
              <a:gd name="T35" fmla="*/ 2147483647 h 420"/>
              <a:gd name="T36" fmla="*/ 2147483647 w 478"/>
              <a:gd name="T37" fmla="*/ 2147483647 h 420"/>
              <a:gd name="T38" fmla="*/ 0 w 478"/>
              <a:gd name="T39" fmla="*/ 2147483647 h 420"/>
              <a:gd name="T40" fmla="*/ 2147483647 w 478"/>
              <a:gd name="T41" fmla="*/ 2147483647 h 420"/>
              <a:gd name="T42" fmla="*/ 2147483647 w 478"/>
              <a:gd name="T43" fmla="*/ 2147483647 h 420"/>
              <a:gd name="T44" fmla="*/ 2147483647 w 478"/>
              <a:gd name="T45" fmla="*/ 2147483647 h 420"/>
              <a:gd name="T46" fmla="*/ 2147483647 w 478"/>
              <a:gd name="T47" fmla="*/ 2147483647 h 420"/>
              <a:gd name="T48" fmla="*/ 2147483647 w 478"/>
              <a:gd name="T49" fmla="*/ 2147483647 h 420"/>
              <a:gd name="T50" fmla="*/ 2147483647 w 478"/>
              <a:gd name="T51" fmla="*/ 2147483647 h 420"/>
              <a:gd name="T52" fmla="*/ 2147483647 w 478"/>
              <a:gd name="T53" fmla="*/ 2147483647 h 420"/>
              <a:gd name="T54" fmla="*/ 2147483647 w 478"/>
              <a:gd name="T55" fmla="*/ 2147483647 h 420"/>
              <a:gd name="T56" fmla="*/ 2147483647 w 478"/>
              <a:gd name="T57" fmla="*/ 2147483647 h 420"/>
              <a:gd name="T58" fmla="*/ 2147483647 w 478"/>
              <a:gd name="T59" fmla="*/ 2147483647 h 420"/>
              <a:gd name="T60" fmla="*/ 2147483647 w 478"/>
              <a:gd name="T61" fmla="*/ 2147483647 h 420"/>
              <a:gd name="T62" fmla="*/ 2147483647 w 478"/>
              <a:gd name="T63" fmla="*/ 2147483647 h 420"/>
              <a:gd name="T64" fmla="*/ 2147483647 w 478"/>
              <a:gd name="T65" fmla="*/ 2147483647 h 420"/>
              <a:gd name="T66" fmla="*/ 2147483647 w 478"/>
              <a:gd name="T67" fmla="*/ 2147483647 h 420"/>
              <a:gd name="T68" fmla="*/ 2147483647 w 478"/>
              <a:gd name="T69" fmla="*/ 2147483647 h 420"/>
              <a:gd name="T70" fmla="*/ 2147483647 w 478"/>
              <a:gd name="T71" fmla="*/ 2147483647 h 420"/>
              <a:gd name="T72" fmla="*/ 2147483647 w 478"/>
              <a:gd name="T73" fmla="*/ 2147483647 h 42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478" h="420">
                <a:moveTo>
                  <a:pt x="478" y="72"/>
                </a:moveTo>
                <a:lnTo>
                  <a:pt x="478" y="72"/>
                </a:lnTo>
                <a:lnTo>
                  <a:pt x="478" y="56"/>
                </a:lnTo>
                <a:lnTo>
                  <a:pt x="474" y="44"/>
                </a:lnTo>
                <a:lnTo>
                  <a:pt x="466" y="30"/>
                </a:lnTo>
                <a:lnTo>
                  <a:pt x="458" y="20"/>
                </a:lnTo>
                <a:lnTo>
                  <a:pt x="448" y="12"/>
                </a:lnTo>
                <a:lnTo>
                  <a:pt x="434" y="4"/>
                </a:lnTo>
                <a:lnTo>
                  <a:pt x="422" y="0"/>
                </a:lnTo>
                <a:lnTo>
                  <a:pt x="406" y="0"/>
                </a:lnTo>
                <a:lnTo>
                  <a:pt x="392" y="0"/>
                </a:lnTo>
                <a:lnTo>
                  <a:pt x="378" y="4"/>
                </a:lnTo>
                <a:lnTo>
                  <a:pt x="366" y="12"/>
                </a:lnTo>
                <a:lnTo>
                  <a:pt x="356" y="20"/>
                </a:lnTo>
                <a:lnTo>
                  <a:pt x="348" y="30"/>
                </a:lnTo>
                <a:lnTo>
                  <a:pt x="340" y="44"/>
                </a:lnTo>
                <a:lnTo>
                  <a:pt x="336" y="56"/>
                </a:lnTo>
                <a:lnTo>
                  <a:pt x="336" y="72"/>
                </a:lnTo>
                <a:lnTo>
                  <a:pt x="336" y="86"/>
                </a:lnTo>
                <a:lnTo>
                  <a:pt x="342" y="100"/>
                </a:lnTo>
                <a:lnTo>
                  <a:pt x="348" y="112"/>
                </a:lnTo>
                <a:lnTo>
                  <a:pt x="358" y="124"/>
                </a:lnTo>
                <a:lnTo>
                  <a:pt x="276" y="318"/>
                </a:lnTo>
                <a:lnTo>
                  <a:pt x="208" y="168"/>
                </a:lnTo>
                <a:lnTo>
                  <a:pt x="148" y="160"/>
                </a:lnTo>
                <a:lnTo>
                  <a:pt x="96" y="226"/>
                </a:lnTo>
                <a:lnTo>
                  <a:pt x="84" y="222"/>
                </a:lnTo>
                <a:lnTo>
                  <a:pt x="72" y="222"/>
                </a:lnTo>
                <a:lnTo>
                  <a:pt x="58" y="222"/>
                </a:lnTo>
                <a:lnTo>
                  <a:pt x="44" y="226"/>
                </a:lnTo>
                <a:lnTo>
                  <a:pt x="32" y="234"/>
                </a:lnTo>
                <a:lnTo>
                  <a:pt x="22" y="242"/>
                </a:lnTo>
                <a:lnTo>
                  <a:pt x="14" y="252"/>
                </a:lnTo>
                <a:lnTo>
                  <a:pt x="6" y="264"/>
                </a:lnTo>
                <a:lnTo>
                  <a:pt x="2" y="278"/>
                </a:lnTo>
                <a:lnTo>
                  <a:pt x="0" y="292"/>
                </a:lnTo>
                <a:lnTo>
                  <a:pt x="2" y="308"/>
                </a:lnTo>
                <a:lnTo>
                  <a:pt x="6" y="320"/>
                </a:lnTo>
                <a:lnTo>
                  <a:pt x="14" y="334"/>
                </a:lnTo>
                <a:lnTo>
                  <a:pt x="22" y="344"/>
                </a:lnTo>
                <a:lnTo>
                  <a:pt x="32" y="352"/>
                </a:lnTo>
                <a:lnTo>
                  <a:pt x="44" y="360"/>
                </a:lnTo>
                <a:lnTo>
                  <a:pt x="58" y="364"/>
                </a:lnTo>
                <a:lnTo>
                  <a:pt x="72" y="364"/>
                </a:lnTo>
                <a:lnTo>
                  <a:pt x="88" y="364"/>
                </a:lnTo>
                <a:lnTo>
                  <a:pt x="100" y="360"/>
                </a:lnTo>
                <a:lnTo>
                  <a:pt x="112" y="352"/>
                </a:lnTo>
                <a:lnTo>
                  <a:pt x="124" y="344"/>
                </a:lnTo>
                <a:lnTo>
                  <a:pt x="132" y="334"/>
                </a:lnTo>
                <a:lnTo>
                  <a:pt x="138" y="320"/>
                </a:lnTo>
                <a:lnTo>
                  <a:pt x="144" y="308"/>
                </a:lnTo>
                <a:lnTo>
                  <a:pt x="144" y="292"/>
                </a:lnTo>
                <a:lnTo>
                  <a:pt x="144" y="278"/>
                </a:lnTo>
                <a:lnTo>
                  <a:pt x="168" y="248"/>
                </a:lnTo>
                <a:lnTo>
                  <a:pt x="244" y="420"/>
                </a:lnTo>
                <a:lnTo>
                  <a:pt x="308" y="418"/>
                </a:lnTo>
                <a:lnTo>
                  <a:pt x="426" y="140"/>
                </a:lnTo>
                <a:lnTo>
                  <a:pt x="436" y="136"/>
                </a:lnTo>
                <a:lnTo>
                  <a:pt x="448" y="130"/>
                </a:lnTo>
                <a:lnTo>
                  <a:pt x="456" y="124"/>
                </a:lnTo>
                <a:lnTo>
                  <a:pt x="464" y="114"/>
                </a:lnTo>
                <a:lnTo>
                  <a:pt x="470" y="106"/>
                </a:lnTo>
                <a:lnTo>
                  <a:pt x="474" y="94"/>
                </a:lnTo>
                <a:lnTo>
                  <a:pt x="478" y="84"/>
                </a:lnTo>
                <a:lnTo>
                  <a:pt x="478" y="72"/>
                </a:lnTo>
                <a:close/>
              </a:path>
            </a:pathLst>
          </a:cu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lIns="96404" tIns="48203" rIns="96404" bIns="48203"/>
          <a:lstStyle/>
          <a:p>
            <a:pPr fontAlgn="base">
              <a:spcBef>
                <a:spcPct val="0"/>
              </a:spcBef>
              <a:spcAft>
                <a:spcPct val="0"/>
              </a:spcAft>
            </a:pPr>
            <a:endParaRPr lang="zh-CN" altLang="en-US">
              <a:solidFill>
                <a:prstClr val="black"/>
              </a:solidFill>
              <a:latin typeface="+mn-lt"/>
              <a:ea typeface="+mn-ea"/>
              <a:cs typeface="+mn-ea"/>
              <a:sym typeface="+mn-lt"/>
            </a:endParaRPr>
          </a:p>
        </p:txBody>
      </p:sp>
      <p:grpSp>
        <p:nvGrpSpPr>
          <p:cNvPr id="42" name="组合 122"/>
          <p:cNvGrpSpPr/>
          <p:nvPr/>
        </p:nvGrpSpPr>
        <p:grpSpPr bwMode="auto">
          <a:xfrm>
            <a:off x="1906141" y="2362072"/>
            <a:ext cx="270044" cy="272277"/>
            <a:chOff x="3889445" y="2973091"/>
            <a:chExt cx="319708" cy="324921"/>
          </a:xfrm>
        </p:grpSpPr>
        <p:sp>
          <p:nvSpPr>
            <p:cNvPr id="43" name="Rectangle 12"/>
            <p:cNvSpPr>
              <a:spLocks noChangeArrowheads="1"/>
            </p:cNvSpPr>
            <p:nvPr/>
          </p:nvSpPr>
          <p:spPr bwMode="auto">
            <a:xfrm>
              <a:off x="3889445" y="3006104"/>
              <a:ext cx="128578" cy="126841"/>
            </a:xfrm>
            <a:prstGeom prst="rect">
              <a:avLst/>
            </a:pr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spcBef>
                  <a:spcPct val="0"/>
                </a:spcBef>
                <a:spcAft>
                  <a:spcPct val="0"/>
                </a:spcAft>
              </a:pPr>
              <a:endParaRPr lang="zh-CN" altLang="en-US">
                <a:solidFill>
                  <a:prstClr val="black"/>
                </a:solidFill>
                <a:latin typeface="+mn-lt"/>
                <a:ea typeface="+mn-ea"/>
                <a:cs typeface="+mn-ea"/>
                <a:sym typeface="+mn-lt"/>
              </a:endParaRPr>
            </a:p>
          </p:txBody>
        </p:sp>
        <p:sp>
          <p:nvSpPr>
            <p:cNvPr id="44" name="Rectangle 13"/>
            <p:cNvSpPr>
              <a:spLocks noChangeArrowheads="1"/>
            </p:cNvSpPr>
            <p:nvPr/>
          </p:nvSpPr>
          <p:spPr bwMode="auto">
            <a:xfrm>
              <a:off x="4049299" y="2973091"/>
              <a:ext cx="159854" cy="159854"/>
            </a:xfrm>
            <a:prstGeom prst="rect">
              <a:avLst/>
            </a:pr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spcBef>
                  <a:spcPct val="0"/>
                </a:spcBef>
                <a:spcAft>
                  <a:spcPct val="0"/>
                </a:spcAft>
              </a:pPr>
              <a:endParaRPr lang="zh-CN" altLang="en-US">
                <a:solidFill>
                  <a:prstClr val="black"/>
                </a:solidFill>
                <a:latin typeface="+mn-lt"/>
                <a:ea typeface="+mn-ea"/>
                <a:cs typeface="+mn-ea"/>
                <a:sym typeface="+mn-lt"/>
              </a:endParaRPr>
            </a:p>
          </p:txBody>
        </p:sp>
        <p:sp>
          <p:nvSpPr>
            <p:cNvPr id="45" name="Rectangle 14"/>
            <p:cNvSpPr>
              <a:spLocks noChangeArrowheads="1"/>
            </p:cNvSpPr>
            <p:nvPr/>
          </p:nvSpPr>
          <p:spPr bwMode="auto">
            <a:xfrm>
              <a:off x="3889445" y="3171171"/>
              <a:ext cx="128578" cy="126841"/>
            </a:xfrm>
            <a:prstGeom prst="rect">
              <a:avLst/>
            </a:pr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spcBef>
                  <a:spcPct val="0"/>
                </a:spcBef>
                <a:spcAft>
                  <a:spcPct val="0"/>
                </a:spcAft>
              </a:pPr>
              <a:endParaRPr lang="zh-CN" altLang="en-US">
                <a:solidFill>
                  <a:prstClr val="black"/>
                </a:solidFill>
                <a:latin typeface="+mn-lt"/>
                <a:ea typeface="+mn-ea"/>
                <a:cs typeface="+mn-ea"/>
                <a:sym typeface="+mn-lt"/>
              </a:endParaRPr>
            </a:p>
          </p:txBody>
        </p:sp>
        <p:sp>
          <p:nvSpPr>
            <p:cNvPr id="46" name="Rectangle 15"/>
            <p:cNvSpPr>
              <a:spLocks noChangeArrowheads="1"/>
            </p:cNvSpPr>
            <p:nvPr/>
          </p:nvSpPr>
          <p:spPr bwMode="auto">
            <a:xfrm>
              <a:off x="4049299" y="3171171"/>
              <a:ext cx="126841" cy="126841"/>
            </a:xfrm>
            <a:prstGeom prst="rect">
              <a:avLst/>
            </a:pr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spcBef>
                  <a:spcPct val="0"/>
                </a:spcBef>
                <a:spcAft>
                  <a:spcPct val="0"/>
                </a:spcAft>
              </a:pPr>
              <a:endParaRPr lang="zh-CN" altLang="en-US">
                <a:solidFill>
                  <a:prstClr val="black"/>
                </a:solidFill>
                <a:latin typeface="+mn-lt"/>
                <a:ea typeface="+mn-ea"/>
                <a:cs typeface="+mn-ea"/>
                <a:sym typeface="+mn-lt"/>
              </a:endParaRPr>
            </a:p>
          </p:txBody>
        </p:sp>
      </p:grpSp>
      <p:grpSp>
        <p:nvGrpSpPr>
          <p:cNvPr id="47" name="组合 13321"/>
          <p:cNvGrpSpPr/>
          <p:nvPr/>
        </p:nvGrpSpPr>
        <p:grpSpPr bwMode="auto">
          <a:xfrm>
            <a:off x="8661727" y="4529123"/>
            <a:ext cx="296826" cy="294595"/>
            <a:chOff x="1057275" y="3008313"/>
            <a:chExt cx="368300" cy="368300"/>
          </a:xfrm>
        </p:grpSpPr>
        <p:sp>
          <p:nvSpPr>
            <p:cNvPr id="48" name="Freeform 11"/>
            <p:cNvSpPr/>
            <p:nvPr/>
          </p:nvSpPr>
          <p:spPr bwMode="auto">
            <a:xfrm>
              <a:off x="1057275" y="3033713"/>
              <a:ext cx="342900" cy="342900"/>
            </a:xfrm>
            <a:custGeom>
              <a:avLst/>
              <a:gdLst>
                <a:gd name="T0" fmla="*/ 2147483647 w 216"/>
                <a:gd name="T1" fmla="*/ 0 h 216"/>
                <a:gd name="T2" fmla="*/ 2147483647 w 216"/>
                <a:gd name="T3" fmla="*/ 0 h 216"/>
                <a:gd name="T4" fmla="*/ 2147483647 w 216"/>
                <a:gd name="T5" fmla="*/ 2147483647 h 216"/>
                <a:gd name="T6" fmla="*/ 2147483647 w 216"/>
                <a:gd name="T7" fmla="*/ 2147483647 h 216"/>
                <a:gd name="T8" fmla="*/ 2147483647 w 216"/>
                <a:gd name="T9" fmla="*/ 2147483647 h 216"/>
                <a:gd name="T10" fmla="*/ 2147483647 w 216"/>
                <a:gd name="T11" fmla="*/ 2147483647 h 216"/>
                <a:gd name="T12" fmla="*/ 2147483647 w 216"/>
                <a:gd name="T13" fmla="*/ 2147483647 h 216"/>
                <a:gd name="T14" fmla="*/ 2147483647 w 216"/>
                <a:gd name="T15" fmla="*/ 2147483647 h 216"/>
                <a:gd name="T16" fmla="*/ 2147483647 w 216"/>
                <a:gd name="T17" fmla="*/ 2147483647 h 216"/>
                <a:gd name="T18" fmla="*/ 0 w 216"/>
                <a:gd name="T19" fmla="*/ 2147483647 h 216"/>
                <a:gd name="T20" fmla="*/ 0 w 216"/>
                <a:gd name="T21" fmla="*/ 2147483647 h 216"/>
                <a:gd name="T22" fmla="*/ 0 w 216"/>
                <a:gd name="T23" fmla="*/ 2147483647 h 216"/>
                <a:gd name="T24" fmla="*/ 2147483647 w 216"/>
                <a:gd name="T25" fmla="*/ 2147483647 h 216"/>
                <a:gd name="T26" fmla="*/ 2147483647 w 216"/>
                <a:gd name="T27" fmla="*/ 2147483647 h 216"/>
                <a:gd name="T28" fmla="*/ 2147483647 w 216"/>
                <a:gd name="T29" fmla="*/ 2147483647 h 216"/>
                <a:gd name="T30" fmla="*/ 2147483647 w 216"/>
                <a:gd name="T31" fmla="*/ 2147483647 h 216"/>
                <a:gd name="T32" fmla="*/ 2147483647 w 216"/>
                <a:gd name="T33" fmla="*/ 2147483647 h 216"/>
                <a:gd name="T34" fmla="*/ 2147483647 w 216"/>
                <a:gd name="T35" fmla="*/ 2147483647 h 216"/>
                <a:gd name="T36" fmla="*/ 2147483647 w 216"/>
                <a:gd name="T37" fmla="*/ 2147483647 h 216"/>
                <a:gd name="T38" fmla="*/ 2147483647 w 216"/>
                <a:gd name="T39" fmla="*/ 2147483647 h 216"/>
                <a:gd name="T40" fmla="*/ 2147483647 w 216"/>
                <a:gd name="T41" fmla="*/ 2147483647 h 216"/>
                <a:gd name="T42" fmla="*/ 2147483647 w 216"/>
                <a:gd name="T43" fmla="*/ 2147483647 h 216"/>
                <a:gd name="T44" fmla="*/ 2147483647 w 216"/>
                <a:gd name="T45" fmla="*/ 2147483647 h 216"/>
                <a:gd name="T46" fmla="*/ 2147483647 w 216"/>
                <a:gd name="T47" fmla="*/ 2147483647 h 216"/>
                <a:gd name="T48" fmla="*/ 2147483647 w 216"/>
                <a:gd name="T49" fmla="*/ 2147483647 h 216"/>
                <a:gd name="T50" fmla="*/ 2147483647 w 216"/>
                <a:gd name="T51" fmla="*/ 2147483647 h 216"/>
                <a:gd name="T52" fmla="*/ 2147483647 w 216"/>
                <a:gd name="T53" fmla="*/ 2147483647 h 216"/>
                <a:gd name="T54" fmla="*/ 2147483647 w 216"/>
                <a:gd name="T55" fmla="*/ 2147483647 h 216"/>
                <a:gd name="T56" fmla="*/ 2147483647 w 216"/>
                <a:gd name="T57" fmla="*/ 2147483647 h 216"/>
                <a:gd name="T58" fmla="*/ 2147483647 w 216"/>
                <a:gd name="T59" fmla="*/ 2147483647 h 216"/>
                <a:gd name="T60" fmla="*/ 2147483647 w 216"/>
                <a:gd name="T61" fmla="*/ 0 h 21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216" h="216">
                  <a:moveTo>
                    <a:pt x="100" y="0"/>
                  </a:moveTo>
                  <a:lnTo>
                    <a:pt x="100" y="0"/>
                  </a:lnTo>
                  <a:lnTo>
                    <a:pt x="80" y="2"/>
                  </a:lnTo>
                  <a:lnTo>
                    <a:pt x="62" y="10"/>
                  </a:lnTo>
                  <a:lnTo>
                    <a:pt x="46" y="18"/>
                  </a:lnTo>
                  <a:lnTo>
                    <a:pt x="30" y="32"/>
                  </a:lnTo>
                  <a:lnTo>
                    <a:pt x="16" y="48"/>
                  </a:lnTo>
                  <a:lnTo>
                    <a:pt x="6" y="68"/>
                  </a:lnTo>
                  <a:lnTo>
                    <a:pt x="0" y="88"/>
                  </a:lnTo>
                  <a:lnTo>
                    <a:pt x="0" y="108"/>
                  </a:lnTo>
                  <a:lnTo>
                    <a:pt x="0" y="128"/>
                  </a:lnTo>
                  <a:lnTo>
                    <a:pt x="6" y="148"/>
                  </a:lnTo>
                  <a:lnTo>
                    <a:pt x="16" y="168"/>
                  </a:lnTo>
                  <a:lnTo>
                    <a:pt x="30" y="184"/>
                  </a:lnTo>
                  <a:lnTo>
                    <a:pt x="48" y="198"/>
                  </a:lnTo>
                  <a:lnTo>
                    <a:pt x="66" y="208"/>
                  </a:lnTo>
                  <a:lnTo>
                    <a:pt x="86" y="214"/>
                  </a:lnTo>
                  <a:lnTo>
                    <a:pt x="108" y="216"/>
                  </a:lnTo>
                  <a:lnTo>
                    <a:pt x="128" y="214"/>
                  </a:lnTo>
                  <a:lnTo>
                    <a:pt x="148" y="208"/>
                  </a:lnTo>
                  <a:lnTo>
                    <a:pt x="168" y="198"/>
                  </a:lnTo>
                  <a:lnTo>
                    <a:pt x="184" y="184"/>
                  </a:lnTo>
                  <a:lnTo>
                    <a:pt x="198" y="170"/>
                  </a:lnTo>
                  <a:lnTo>
                    <a:pt x="206" y="152"/>
                  </a:lnTo>
                  <a:lnTo>
                    <a:pt x="212" y="134"/>
                  </a:lnTo>
                  <a:lnTo>
                    <a:pt x="216" y="116"/>
                  </a:lnTo>
                  <a:lnTo>
                    <a:pt x="100" y="116"/>
                  </a:lnTo>
                  <a:lnTo>
                    <a:pt x="100" y="0"/>
                  </a:lnTo>
                  <a:close/>
                </a:path>
              </a:pathLst>
            </a:cu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a:lstStyle/>
            <a:p>
              <a:pPr fontAlgn="base">
                <a:spcBef>
                  <a:spcPct val="0"/>
                </a:spcBef>
                <a:spcAft>
                  <a:spcPct val="0"/>
                </a:spcAft>
              </a:pPr>
              <a:endParaRPr lang="zh-CN" altLang="en-US">
                <a:solidFill>
                  <a:prstClr val="black"/>
                </a:solidFill>
                <a:latin typeface="+mn-lt"/>
                <a:ea typeface="+mn-ea"/>
                <a:cs typeface="+mn-ea"/>
                <a:sym typeface="+mn-lt"/>
              </a:endParaRPr>
            </a:p>
          </p:txBody>
        </p:sp>
        <p:sp>
          <p:nvSpPr>
            <p:cNvPr id="49" name="Freeform 12"/>
            <p:cNvSpPr/>
            <p:nvPr/>
          </p:nvSpPr>
          <p:spPr bwMode="auto">
            <a:xfrm>
              <a:off x="1238250" y="3008313"/>
              <a:ext cx="187325" cy="184150"/>
            </a:xfrm>
            <a:custGeom>
              <a:avLst/>
              <a:gdLst>
                <a:gd name="T0" fmla="*/ 2147483647 w 118"/>
                <a:gd name="T1" fmla="*/ 2147483647 h 116"/>
                <a:gd name="T2" fmla="*/ 2147483647 w 118"/>
                <a:gd name="T3" fmla="*/ 2147483647 h 116"/>
                <a:gd name="T4" fmla="*/ 2147483647 w 118"/>
                <a:gd name="T5" fmla="*/ 2147483647 h 116"/>
                <a:gd name="T6" fmla="*/ 2147483647 w 118"/>
                <a:gd name="T7" fmla="*/ 2147483647 h 116"/>
                <a:gd name="T8" fmla="*/ 2147483647 w 118"/>
                <a:gd name="T9" fmla="*/ 2147483647 h 116"/>
                <a:gd name="T10" fmla="*/ 2147483647 w 118"/>
                <a:gd name="T11" fmla="*/ 2147483647 h 116"/>
                <a:gd name="T12" fmla="*/ 2147483647 w 118"/>
                <a:gd name="T13" fmla="*/ 2147483647 h 116"/>
                <a:gd name="T14" fmla="*/ 2147483647 w 118"/>
                <a:gd name="T15" fmla="*/ 0 h 116"/>
                <a:gd name="T16" fmla="*/ 2147483647 w 118"/>
                <a:gd name="T17" fmla="*/ 0 h 116"/>
                <a:gd name="T18" fmla="*/ 0 w 118"/>
                <a:gd name="T19" fmla="*/ 0 h 116"/>
                <a:gd name="T20" fmla="*/ 0 w 118"/>
                <a:gd name="T21" fmla="*/ 2147483647 h 116"/>
                <a:gd name="T22" fmla="*/ 2147483647 w 118"/>
                <a:gd name="T23" fmla="*/ 2147483647 h 116"/>
                <a:gd name="T24" fmla="*/ 2147483647 w 118"/>
                <a:gd name="T25" fmla="*/ 2147483647 h 116"/>
                <a:gd name="T26" fmla="*/ 2147483647 w 118"/>
                <a:gd name="T27" fmla="*/ 2147483647 h 116"/>
                <a:gd name="T28" fmla="*/ 2147483647 w 118"/>
                <a:gd name="T29" fmla="*/ 2147483647 h 116"/>
                <a:gd name="T30" fmla="*/ 2147483647 w 118"/>
                <a:gd name="T31" fmla="*/ 2147483647 h 116"/>
                <a:gd name="T32" fmla="*/ 2147483647 w 118"/>
                <a:gd name="T33" fmla="*/ 2147483647 h 116"/>
                <a:gd name="T34" fmla="*/ 2147483647 w 118"/>
                <a:gd name="T35" fmla="*/ 2147483647 h 116"/>
                <a:gd name="T36" fmla="*/ 2147483647 w 118"/>
                <a:gd name="T37" fmla="*/ 2147483647 h 116"/>
                <a:gd name="T38" fmla="*/ 2147483647 w 118"/>
                <a:gd name="T39" fmla="*/ 2147483647 h 116"/>
                <a:gd name="T40" fmla="*/ 2147483647 w 118"/>
                <a:gd name="T41" fmla="*/ 2147483647 h 116"/>
                <a:gd name="T42" fmla="*/ 2147483647 w 118"/>
                <a:gd name="T43" fmla="*/ 2147483647 h 11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18" h="116">
                  <a:moveTo>
                    <a:pt x="86" y="32"/>
                  </a:moveTo>
                  <a:lnTo>
                    <a:pt x="86" y="32"/>
                  </a:lnTo>
                  <a:lnTo>
                    <a:pt x="78" y="24"/>
                  </a:lnTo>
                  <a:lnTo>
                    <a:pt x="68" y="16"/>
                  </a:lnTo>
                  <a:lnTo>
                    <a:pt x="56" y="10"/>
                  </a:lnTo>
                  <a:lnTo>
                    <a:pt x="46" y="6"/>
                  </a:lnTo>
                  <a:lnTo>
                    <a:pt x="36" y="2"/>
                  </a:lnTo>
                  <a:lnTo>
                    <a:pt x="24" y="0"/>
                  </a:lnTo>
                  <a:lnTo>
                    <a:pt x="12" y="0"/>
                  </a:lnTo>
                  <a:lnTo>
                    <a:pt x="0" y="0"/>
                  </a:lnTo>
                  <a:lnTo>
                    <a:pt x="0" y="116"/>
                  </a:lnTo>
                  <a:lnTo>
                    <a:pt x="118" y="116"/>
                  </a:lnTo>
                  <a:lnTo>
                    <a:pt x="118" y="106"/>
                  </a:lnTo>
                  <a:lnTo>
                    <a:pt x="118" y="94"/>
                  </a:lnTo>
                  <a:lnTo>
                    <a:pt x="114" y="82"/>
                  </a:lnTo>
                  <a:lnTo>
                    <a:pt x="112" y="72"/>
                  </a:lnTo>
                  <a:lnTo>
                    <a:pt x="108" y="60"/>
                  </a:lnTo>
                  <a:lnTo>
                    <a:pt x="102" y="50"/>
                  </a:lnTo>
                  <a:lnTo>
                    <a:pt x="94" y="40"/>
                  </a:lnTo>
                  <a:lnTo>
                    <a:pt x="86" y="32"/>
                  </a:lnTo>
                  <a:close/>
                </a:path>
              </a:pathLst>
            </a:cu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a:lstStyle/>
            <a:p>
              <a:pPr fontAlgn="base">
                <a:spcBef>
                  <a:spcPct val="0"/>
                </a:spcBef>
                <a:spcAft>
                  <a:spcPct val="0"/>
                </a:spcAft>
              </a:pPr>
              <a:endParaRPr lang="zh-CN" altLang="en-US">
                <a:solidFill>
                  <a:prstClr val="black"/>
                </a:solidFill>
                <a:latin typeface="+mn-lt"/>
                <a:ea typeface="+mn-ea"/>
                <a:cs typeface="+mn-ea"/>
                <a:sym typeface="+mn-lt"/>
              </a:endParaRPr>
            </a:p>
          </p:txBody>
        </p:sp>
      </p:grpSp>
      <p:grpSp>
        <p:nvGrpSpPr>
          <p:cNvPr id="50" name="组合 13322"/>
          <p:cNvGrpSpPr/>
          <p:nvPr/>
        </p:nvGrpSpPr>
        <p:grpSpPr bwMode="auto">
          <a:xfrm>
            <a:off x="1955240" y="4477792"/>
            <a:ext cx="294595" cy="314681"/>
            <a:chOff x="1946500" y="2659080"/>
            <a:chExt cx="249236" cy="264850"/>
          </a:xfrm>
        </p:grpSpPr>
        <p:sp>
          <p:nvSpPr>
            <p:cNvPr id="51" name="Rectangle 13"/>
            <p:cNvSpPr>
              <a:spLocks noChangeArrowheads="1"/>
            </p:cNvSpPr>
            <p:nvPr/>
          </p:nvSpPr>
          <p:spPr bwMode="auto">
            <a:xfrm>
              <a:off x="1946500" y="2712050"/>
              <a:ext cx="40474" cy="211880"/>
            </a:xfrm>
            <a:prstGeom prst="rect">
              <a:avLst/>
            </a:pr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spcBef>
                  <a:spcPct val="0"/>
                </a:spcBef>
                <a:spcAft>
                  <a:spcPct val="0"/>
                </a:spcAft>
              </a:pPr>
              <a:endParaRPr lang="zh-CN" altLang="en-US">
                <a:solidFill>
                  <a:prstClr val="black"/>
                </a:solidFill>
                <a:latin typeface="+mn-lt"/>
                <a:ea typeface="+mn-ea"/>
                <a:cs typeface="+mn-ea"/>
                <a:sym typeface="+mn-lt"/>
              </a:endParaRPr>
            </a:p>
          </p:txBody>
        </p:sp>
        <p:sp>
          <p:nvSpPr>
            <p:cNvPr id="52" name="Rectangle 14"/>
            <p:cNvSpPr>
              <a:spLocks noChangeArrowheads="1"/>
            </p:cNvSpPr>
            <p:nvPr/>
          </p:nvSpPr>
          <p:spPr bwMode="auto">
            <a:xfrm>
              <a:off x="2016797" y="2679947"/>
              <a:ext cx="40474" cy="243983"/>
            </a:xfrm>
            <a:prstGeom prst="rect">
              <a:avLst/>
            </a:pr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spcBef>
                  <a:spcPct val="0"/>
                </a:spcBef>
                <a:spcAft>
                  <a:spcPct val="0"/>
                </a:spcAft>
              </a:pPr>
              <a:endParaRPr lang="zh-CN" altLang="en-US">
                <a:solidFill>
                  <a:prstClr val="black"/>
                </a:solidFill>
                <a:latin typeface="+mn-lt"/>
                <a:ea typeface="+mn-ea"/>
                <a:cs typeface="+mn-ea"/>
                <a:sym typeface="+mn-lt"/>
              </a:endParaRPr>
            </a:p>
          </p:txBody>
        </p:sp>
        <p:sp>
          <p:nvSpPr>
            <p:cNvPr id="53" name="Rectangle 15"/>
            <p:cNvSpPr>
              <a:spLocks noChangeArrowheads="1"/>
            </p:cNvSpPr>
            <p:nvPr/>
          </p:nvSpPr>
          <p:spPr bwMode="auto">
            <a:xfrm>
              <a:off x="2084964" y="2659080"/>
              <a:ext cx="42604" cy="264850"/>
            </a:xfrm>
            <a:prstGeom prst="rect">
              <a:avLst/>
            </a:pr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spcBef>
                  <a:spcPct val="0"/>
                </a:spcBef>
                <a:spcAft>
                  <a:spcPct val="0"/>
                </a:spcAft>
              </a:pPr>
              <a:endParaRPr lang="zh-CN" altLang="en-US">
                <a:solidFill>
                  <a:prstClr val="black"/>
                </a:solidFill>
                <a:latin typeface="+mn-lt"/>
                <a:ea typeface="+mn-ea"/>
                <a:cs typeface="+mn-ea"/>
                <a:sym typeface="+mn-lt"/>
              </a:endParaRPr>
            </a:p>
          </p:txBody>
        </p:sp>
        <p:sp>
          <p:nvSpPr>
            <p:cNvPr id="54" name="Rectangle 16"/>
            <p:cNvSpPr>
              <a:spLocks noChangeArrowheads="1"/>
            </p:cNvSpPr>
            <p:nvPr/>
          </p:nvSpPr>
          <p:spPr bwMode="auto">
            <a:xfrm>
              <a:off x="2155262" y="2790702"/>
              <a:ext cx="40474" cy="133228"/>
            </a:xfrm>
            <a:prstGeom prst="rect">
              <a:avLst/>
            </a:prstGeom>
            <a:solidFill>
              <a:srgbClr val="797770"/>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spcBef>
                  <a:spcPct val="0"/>
                </a:spcBef>
                <a:spcAft>
                  <a:spcPct val="0"/>
                </a:spcAft>
              </a:pPr>
              <a:endParaRPr lang="zh-CN" altLang="en-US">
                <a:solidFill>
                  <a:prstClr val="black"/>
                </a:solidFill>
                <a:latin typeface="+mn-lt"/>
                <a:ea typeface="+mn-ea"/>
                <a:cs typeface="+mn-ea"/>
                <a:sym typeface="+mn-lt"/>
              </a:endParaRPr>
            </a:p>
          </p:txBody>
        </p:sp>
      </p:grpSp>
      <p:sp>
        <p:nvSpPr>
          <p:cNvPr id="55" name="任意多边形 54"/>
          <p:cNvSpPr/>
          <p:nvPr/>
        </p:nvSpPr>
        <p:spPr>
          <a:xfrm>
            <a:off x="7237855" y="2757096"/>
            <a:ext cx="3847582" cy="865929"/>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1" fmla="*/ 0 w 1238249"/>
              <a:gd name="connsiteY0-2" fmla="*/ 581025 h 581025"/>
              <a:gd name="connsiteX1-3" fmla="*/ 333375 w 1238249"/>
              <a:gd name="connsiteY1-4" fmla="*/ 0 h 581025"/>
              <a:gd name="connsiteX2-5" fmla="*/ 1238250 w 1238249"/>
              <a:gd name="connsiteY2-6" fmla="*/ 0 h 581025"/>
              <a:gd name="connsiteX0-7" fmla="*/ 0 w 2896333"/>
              <a:gd name="connsiteY0-8" fmla="*/ 581025 h 581025"/>
              <a:gd name="connsiteX1-9" fmla="*/ 333375 w 2896333"/>
              <a:gd name="connsiteY1-10" fmla="*/ 0 h 581025"/>
              <a:gd name="connsiteX2-11" fmla="*/ 2896333 w 2896333"/>
              <a:gd name="connsiteY2-12" fmla="*/ 0 h 581025"/>
            </a:gdLst>
            <a:ahLst/>
            <a:cxnLst>
              <a:cxn ang="0">
                <a:pos x="connsiteX0-1" y="connsiteY0-2"/>
              </a:cxn>
              <a:cxn ang="0">
                <a:pos x="connsiteX1-3" y="connsiteY1-4"/>
              </a:cxn>
              <a:cxn ang="0">
                <a:pos x="connsiteX2-5" y="connsiteY2-6"/>
              </a:cxn>
            </a:cxnLst>
            <a:rect l="l" t="t" r="r" b="b"/>
            <a:pathLst>
              <a:path w="2896333" h="581025">
                <a:moveTo>
                  <a:pt x="0" y="581025"/>
                </a:moveTo>
                <a:lnTo>
                  <a:pt x="333375" y="0"/>
                </a:lnTo>
                <a:lnTo>
                  <a:pt x="2896333" y="0"/>
                </a:lnTo>
              </a:path>
            </a:pathLst>
          </a:custGeom>
          <a:noFill/>
          <a:ln w="12700">
            <a:solidFill>
              <a:schemeClr val="bg1">
                <a:lumMod val="75000"/>
              </a:schemeClr>
            </a:solidFill>
            <a:prstDash val="dash"/>
            <a:headEnd type="oval" w="med" len="med"/>
          </a:ln>
        </p:spPr>
        <p:style>
          <a:lnRef idx="2">
            <a:schemeClr val="accent1">
              <a:shade val="50000"/>
            </a:schemeClr>
          </a:lnRef>
          <a:fillRef idx="1">
            <a:schemeClr val="accent1"/>
          </a:fillRef>
          <a:effectRef idx="0">
            <a:schemeClr val="accent1"/>
          </a:effectRef>
          <a:fontRef idx="minor">
            <a:schemeClr val="lt1"/>
          </a:fontRef>
        </p:style>
        <p:txBody>
          <a:bodyPr lIns="96404" tIns="48203" rIns="96404" bIns="48203" anchor="ctr"/>
          <a:lstStyle/>
          <a:p>
            <a:pPr algn="ctr" fontAlgn="base">
              <a:spcBef>
                <a:spcPct val="0"/>
              </a:spcBef>
              <a:spcAft>
                <a:spcPct val="0"/>
              </a:spcAft>
              <a:defRPr/>
            </a:pPr>
            <a:endParaRPr lang="zh-CN" altLang="en-US">
              <a:solidFill>
                <a:prstClr val="white"/>
              </a:solidFill>
              <a:cs typeface="+mn-ea"/>
              <a:sym typeface="+mn-lt"/>
            </a:endParaRPr>
          </a:p>
        </p:txBody>
      </p:sp>
      <p:sp>
        <p:nvSpPr>
          <p:cNvPr id="56" name="任意多边形 55"/>
          <p:cNvSpPr/>
          <p:nvPr/>
        </p:nvSpPr>
        <p:spPr>
          <a:xfrm>
            <a:off x="7300343" y="4888444"/>
            <a:ext cx="3814106" cy="872625"/>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1" fmla="*/ 0 w 1238249"/>
              <a:gd name="connsiteY0-2" fmla="*/ 581025 h 581025"/>
              <a:gd name="connsiteX1-3" fmla="*/ 333375 w 1238249"/>
              <a:gd name="connsiteY1-4" fmla="*/ 0 h 581025"/>
              <a:gd name="connsiteX2-5" fmla="*/ 1238250 w 1238249"/>
              <a:gd name="connsiteY2-6" fmla="*/ 0 h 581025"/>
              <a:gd name="connsiteX0-7" fmla="*/ 0 w 2528430"/>
              <a:gd name="connsiteY0-8" fmla="*/ 587027 h 587027"/>
              <a:gd name="connsiteX1-9" fmla="*/ 333375 w 2528430"/>
              <a:gd name="connsiteY1-10" fmla="*/ 6002 h 587027"/>
              <a:gd name="connsiteX2-11" fmla="*/ 2528430 w 2528430"/>
              <a:gd name="connsiteY2-12" fmla="*/ 0 h 587027"/>
            </a:gdLst>
            <a:ahLst/>
            <a:cxnLst>
              <a:cxn ang="0">
                <a:pos x="connsiteX0-1" y="connsiteY0-2"/>
              </a:cxn>
              <a:cxn ang="0">
                <a:pos x="connsiteX1-3" y="connsiteY1-4"/>
              </a:cxn>
              <a:cxn ang="0">
                <a:pos x="connsiteX2-5" y="connsiteY2-6"/>
              </a:cxn>
            </a:cxnLst>
            <a:rect l="l" t="t" r="r" b="b"/>
            <a:pathLst>
              <a:path w="2528430" h="587027">
                <a:moveTo>
                  <a:pt x="0" y="587027"/>
                </a:moveTo>
                <a:lnTo>
                  <a:pt x="333375" y="6002"/>
                </a:lnTo>
                <a:lnTo>
                  <a:pt x="2528430" y="0"/>
                </a:lnTo>
              </a:path>
            </a:pathLst>
          </a:custGeom>
          <a:noFill/>
          <a:ln w="12700">
            <a:solidFill>
              <a:schemeClr val="bg1">
                <a:lumMod val="75000"/>
              </a:schemeClr>
            </a:solidFill>
            <a:prstDash val="dash"/>
            <a:headEnd type="oval" w="med" len="med"/>
          </a:ln>
        </p:spPr>
        <p:style>
          <a:lnRef idx="2">
            <a:schemeClr val="accent1">
              <a:shade val="50000"/>
            </a:schemeClr>
          </a:lnRef>
          <a:fillRef idx="1">
            <a:schemeClr val="accent1"/>
          </a:fillRef>
          <a:effectRef idx="0">
            <a:schemeClr val="accent1"/>
          </a:effectRef>
          <a:fontRef idx="minor">
            <a:schemeClr val="lt1"/>
          </a:fontRef>
        </p:style>
        <p:txBody>
          <a:bodyPr lIns="96404" tIns="48203" rIns="96404" bIns="48203" anchor="ctr"/>
          <a:lstStyle/>
          <a:p>
            <a:pPr algn="ctr" fontAlgn="base">
              <a:spcBef>
                <a:spcPct val="0"/>
              </a:spcBef>
              <a:spcAft>
                <a:spcPct val="0"/>
              </a:spcAft>
              <a:defRPr/>
            </a:pPr>
            <a:endParaRPr lang="zh-CN" altLang="en-US">
              <a:solidFill>
                <a:prstClr val="white"/>
              </a:solidFill>
              <a:cs typeface="+mn-ea"/>
              <a:sym typeface="+mn-lt"/>
            </a:endParaRPr>
          </a:p>
        </p:txBody>
      </p:sp>
      <p:sp>
        <p:nvSpPr>
          <p:cNvPr id="3" name="文本占位符 2"/>
          <p:cNvSpPr>
            <a:spLocks noGrp="1"/>
          </p:cNvSpPr>
          <p:nvPr>
            <p:ph type="body" sz="quarter" idx="13"/>
          </p:nvPr>
        </p:nvSpPr>
        <p:spPr/>
        <p:txBody>
          <a:bodyPr/>
          <a:lstStyle/>
          <a:p>
            <a:r>
              <a:rPr lang="zh-CN" altLang="en-US" dirty="0">
                <a:cs typeface="+mn-ea"/>
                <a:sym typeface="+mn-lt"/>
              </a:rPr>
              <a:t>点击输入标题内容</a:t>
            </a:r>
          </a:p>
        </p:txBody>
      </p:sp>
      <p:sp>
        <p:nvSpPr>
          <p:cNvPr id="61" name="灯片编号占位符 2"/>
          <p:cNvSpPr>
            <a:spLocks noGrp="1"/>
          </p:cNvSpPr>
          <p:nvPr>
            <p:ph type="sldNum" sz="quarter" idx="4294967295"/>
          </p:nvPr>
        </p:nvSpPr>
        <p:spPr>
          <a:xfrm>
            <a:off x="12230100" y="266700"/>
            <a:ext cx="628650" cy="385763"/>
          </a:xfrm>
        </p:spPr>
        <p:txBody>
          <a:bodyPr/>
          <a:lstStyle/>
          <a:p>
            <a:fld id="{370D8578-DDD4-487D-A316-C8E65CC577E1}" type="slidenum">
              <a:rPr lang="zh-CN" altLang="en-US" smtClean="0">
                <a:latin typeface="+mn-lt"/>
                <a:ea typeface="+mn-ea"/>
                <a:cs typeface="+mn-ea"/>
                <a:sym typeface="+mn-lt"/>
              </a:rPr>
              <a:pPr/>
              <a:t>21</a:t>
            </a:fld>
            <a:endParaRPr lang="zh-CN" altLang="en-US" dirty="0">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down)">
                                      <p:cBhvr>
                                        <p:cTn id="7" dur="500"/>
                                        <p:tgtEl>
                                          <p:spTgt spid="30"/>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randombar(horizontal)">
                                      <p:cBhvr>
                                        <p:cTn id="11" dur="500"/>
                                        <p:tgtEl>
                                          <p:spTgt spid="31"/>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right)">
                                      <p:cBhvr>
                                        <p:cTn id="15" dur="500"/>
                                        <p:tgtEl>
                                          <p:spTgt spid="36"/>
                                        </p:tgtEl>
                                      </p:cBhvr>
                                    </p:animEffect>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randombar(horizontal)">
                                      <p:cBhvr>
                                        <p:cTn id="19" dur="500"/>
                                        <p:tgtEl>
                                          <p:spTgt spid="42"/>
                                        </p:tgtEl>
                                      </p:cBhvr>
                                    </p:animEffect>
                                  </p:childTnLst>
                                </p:cTn>
                              </p:par>
                            </p:childTnLst>
                          </p:cTn>
                        </p:par>
                        <p:par>
                          <p:cTn id="20" fill="hold">
                            <p:stCondLst>
                              <p:cond delay="2000"/>
                            </p:stCondLst>
                            <p:childTnLst>
                              <p:par>
                                <p:cTn id="21" presetID="14" presetClass="entr" presetSubtype="10" fill="hold" grpId="0" nodeType="after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randombar(horizontal)">
                                      <p:cBhvr>
                                        <p:cTn id="23" dur="500"/>
                                        <p:tgtEl>
                                          <p:spTgt spid="37"/>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grpId="0" nodeType="click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wipe(up)">
                                      <p:cBhvr>
                                        <p:cTn id="28" dur="500"/>
                                        <p:tgtEl>
                                          <p:spTgt spid="29"/>
                                        </p:tgtEl>
                                      </p:cBhvr>
                                    </p:animEffect>
                                  </p:childTnLst>
                                </p:cTn>
                              </p:par>
                            </p:childTnLst>
                          </p:cTn>
                        </p:par>
                        <p:par>
                          <p:cTn id="29" fill="hold">
                            <p:stCondLst>
                              <p:cond delay="500"/>
                            </p:stCondLst>
                            <p:childTnLst>
                              <p:par>
                                <p:cTn id="30" presetID="14" presetClass="entr" presetSubtype="10" fill="hold" grpId="0" nodeType="after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randombar(horizontal)">
                                      <p:cBhvr>
                                        <p:cTn id="32" dur="500"/>
                                        <p:tgtEl>
                                          <p:spTgt spid="33"/>
                                        </p:tgtEl>
                                      </p:cBhvr>
                                    </p:animEffect>
                                  </p:childTnLst>
                                </p:cTn>
                              </p:par>
                            </p:childTnLst>
                          </p:cTn>
                        </p:par>
                        <p:par>
                          <p:cTn id="33" fill="hold">
                            <p:stCondLst>
                              <p:cond delay="1000"/>
                            </p:stCondLst>
                            <p:childTnLst>
                              <p:par>
                                <p:cTn id="34" presetID="22" presetClass="entr" presetSubtype="8" fill="hold" grpId="0" nodeType="afterEffect">
                                  <p:stCondLst>
                                    <p:cond delay="0"/>
                                  </p:stCondLst>
                                  <p:childTnLst>
                                    <p:set>
                                      <p:cBhvr>
                                        <p:cTn id="35" dur="1" fill="hold">
                                          <p:stCondLst>
                                            <p:cond delay="0"/>
                                          </p:stCondLst>
                                        </p:cTn>
                                        <p:tgtEl>
                                          <p:spTgt spid="55"/>
                                        </p:tgtEl>
                                        <p:attrNameLst>
                                          <p:attrName>style.visibility</p:attrName>
                                        </p:attrNameLst>
                                      </p:cBhvr>
                                      <p:to>
                                        <p:strVal val="visible"/>
                                      </p:to>
                                    </p:set>
                                    <p:animEffect transition="in" filter="wipe(left)">
                                      <p:cBhvr>
                                        <p:cTn id="36" dur="500"/>
                                        <p:tgtEl>
                                          <p:spTgt spid="55"/>
                                        </p:tgtEl>
                                      </p:cBhvr>
                                    </p:animEffect>
                                  </p:childTnLst>
                                </p:cTn>
                              </p:par>
                            </p:childTnLst>
                          </p:cTn>
                        </p:par>
                        <p:par>
                          <p:cTn id="37" fill="hold">
                            <p:stCondLst>
                              <p:cond delay="1500"/>
                            </p:stCondLst>
                            <p:childTnLst>
                              <p:par>
                                <p:cTn id="38" presetID="14" presetClass="entr" presetSubtype="10" fill="hold" grpId="0" nodeType="afterEffect">
                                  <p:stCondLst>
                                    <p:cond delay="0"/>
                                  </p:stCondLst>
                                  <p:childTnLst>
                                    <p:set>
                                      <p:cBhvr>
                                        <p:cTn id="39" dur="1" fill="hold">
                                          <p:stCondLst>
                                            <p:cond delay="0"/>
                                          </p:stCondLst>
                                        </p:cTn>
                                        <p:tgtEl>
                                          <p:spTgt spid="41"/>
                                        </p:tgtEl>
                                        <p:attrNameLst>
                                          <p:attrName>style.visibility</p:attrName>
                                        </p:attrNameLst>
                                      </p:cBhvr>
                                      <p:to>
                                        <p:strVal val="visible"/>
                                      </p:to>
                                    </p:set>
                                    <p:animEffect transition="in" filter="randombar(horizontal)">
                                      <p:cBhvr>
                                        <p:cTn id="40" dur="500"/>
                                        <p:tgtEl>
                                          <p:spTgt spid="41"/>
                                        </p:tgtEl>
                                      </p:cBhvr>
                                    </p:animEffect>
                                  </p:childTnLst>
                                </p:cTn>
                              </p:par>
                            </p:childTnLst>
                          </p:cTn>
                        </p:par>
                        <p:par>
                          <p:cTn id="41" fill="hold">
                            <p:stCondLst>
                              <p:cond delay="2000"/>
                            </p:stCondLst>
                            <p:childTnLst>
                              <p:par>
                                <p:cTn id="42" presetID="14" presetClass="entr" presetSubtype="10" fill="hold" grpId="0" nodeType="afterEffect">
                                  <p:stCondLst>
                                    <p:cond delay="0"/>
                                  </p:stCondLst>
                                  <p:childTnLst>
                                    <p:set>
                                      <p:cBhvr>
                                        <p:cTn id="43" dur="1" fill="hold">
                                          <p:stCondLst>
                                            <p:cond delay="0"/>
                                          </p:stCondLst>
                                        </p:cTn>
                                        <p:tgtEl>
                                          <p:spTgt spid="35"/>
                                        </p:tgtEl>
                                        <p:attrNameLst>
                                          <p:attrName>style.visibility</p:attrName>
                                        </p:attrNameLst>
                                      </p:cBhvr>
                                      <p:to>
                                        <p:strVal val="visible"/>
                                      </p:to>
                                    </p:set>
                                    <p:animEffect transition="in" filter="randombar(horizontal)">
                                      <p:cBhvr>
                                        <p:cTn id="44" dur="500"/>
                                        <p:tgtEl>
                                          <p:spTgt spid="35"/>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1" fill="hold" grpId="0" nodeType="click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wipe(up)">
                                      <p:cBhvr>
                                        <p:cTn id="49" dur="500"/>
                                        <p:tgtEl>
                                          <p:spTgt spid="25"/>
                                        </p:tgtEl>
                                      </p:cBhvr>
                                    </p:animEffect>
                                  </p:childTnLst>
                                </p:cTn>
                              </p:par>
                            </p:childTnLst>
                          </p:cTn>
                        </p:par>
                        <p:par>
                          <p:cTn id="50" fill="hold">
                            <p:stCondLst>
                              <p:cond delay="500"/>
                            </p:stCondLst>
                            <p:childTnLst>
                              <p:par>
                                <p:cTn id="51" presetID="14" presetClass="entr" presetSubtype="10" fill="hold" grpId="0" nodeType="afterEffect">
                                  <p:stCondLst>
                                    <p:cond delay="0"/>
                                  </p:stCondLst>
                                  <p:childTnLst>
                                    <p:set>
                                      <p:cBhvr>
                                        <p:cTn id="52" dur="1" fill="hold">
                                          <p:stCondLst>
                                            <p:cond delay="0"/>
                                          </p:stCondLst>
                                        </p:cTn>
                                        <p:tgtEl>
                                          <p:spTgt spid="34"/>
                                        </p:tgtEl>
                                        <p:attrNameLst>
                                          <p:attrName>style.visibility</p:attrName>
                                        </p:attrNameLst>
                                      </p:cBhvr>
                                      <p:to>
                                        <p:strVal val="visible"/>
                                      </p:to>
                                    </p:set>
                                    <p:animEffect transition="in" filter="randombar(horizontal)">
                                      <p:cBhvr>
                                        <p:cTn id="53" dur="500"/>
                                        <p:tgtEl>
                                          <p:spTgt spid="34"/>
                                        </p:tgtEl>
                                      </p:cBhvr>
                                    </p:animEffect>
                                  </p:childTnLst>
                                </p:cTn>
                              </p:par>
                            </p:childTnLst>
                          </p:cTn>
                        </p:par>
                        <p:par>
                          <p:cTn id="54" fill="hold">
                            <p:stCondLst>
                              <p:cond delay="1000"/>
                            </p:stCondLst>
                            <p:childTnLst>
                              <p:par>
                                <p:cTn id="55" presetID="22" presetClass="entr" presetSubtype="8" fill="hold" grpId="0" nodeType="afterEffect">
                                  <p:stCondLst>
                                    <p:cond delay="0"/>
                                  </p:stCondLst>
                                  <p:childTnLst>
                                    <p:set>
                                      <p:cBhvr>
                                        <p:cTn id="56" dur="1" fill="hold">
                                          <p:stCondLst>
                                            <p:cond delay="0"/>
                                          </p:stCondLst>
                                        </p:cTn>
                                        <p:tgtEl>
                                          <p:spTgt spid="56"/>
                                        </p:tgtEl>
                                        <p:attrNameLst>
                                          <p:attrName>style.visibility</p:attrName>
                                        </p:attrNameLst>
                                      </p:cBhvr>
                                      <p:to>
                                        <p:strVal val="visible"/>
                                      </p:to>
                                    </p:set>
                                    <p:animEffect transition="in" filter="wipe(left)">
                                      <p:cBhvr>
                                        <p:cTn id="57" dur="500"/>
                                        <p:tgtEl>
                                          <p:spTgt spid="56"/>
                                        </p:tgtEl>
                                      </p:cBhvr>
                                    </p:animEffect>
                                  </p:childTnLst>
                                </p:cTn>
                              </p:par>
                            </p:childTnLst>
                          </p:cTn>
                        </p:par>
                        <p:par>
                          <p:cTn id="58" fill="hold">
                            <p:stCondLst>
                              <p:cond delay="1500"/>
                            </p:stCondLst>
                            <p:childTnLst>
                              <p:par>
                                <p:cTn id="59" presetID="14" presetClass="entr" presetSubtype="10" fill="hold" nodeType="afterEffect">
                                  <p:stCondLst>
                                    <p:cond delay="0"/>
                                  </p:stCondLst>
                                  <p:childTnLst>
                                    <p:set>
                                      <p:cBhvr>
                                        <p:cTn id="60" dur="1" fill="hold">
                                          <p:stCondLst>
                                            <p:cond delay="0"/>
                                          </p:stCondLst>
                                        </p:cTn>
                                        <p:tgtEl>
                                          <p:spTgt spid="47"/>
                                        </p:tgtEl>
                                        <p:attrNameLst>
                                          <p:attrName>style.visibility</p:attrName>
                                        </p:attrNameLst>
                                      </p:cBhvr>
                                      <p:to>
                                        <p:strVal val="visible"/>
                                      </p:to>
                                    </p:set>
                                    <p:animEffect transition="in" filter="randombar(horizontal)">
                                      <p:cBhvr>
                                        <p:cTn id="61" dur="500"/>
                                        <p:tgtEl>
                                          <p:spTgt spid="47"/>
                                        </p:tgtEl>
                                      </p:cBhvr>
                                    </p:animEffect>
                                  </p:childTnLst>
                                </p:cTn>
                              </p:par>
                            </p:childTnLst>
                          </p:cTn>
                        </p:par>
                        <p:par>
                          <p:cTn id="62" fill="hold">
                            <p:stCondLst>
                              <p:cond delay="2000"/>
                            </p:stCondLst>
                            <p:childTnLst>
                              <p:par>
                                <p:cTn id="63" presetID="14" presetClass="entr" presetSubtype="10" fill="hold" grpId="0" nodeType="afterEffect">
                                  <p:stCondLst>
                                    <p:cond delay="0"/>
                                  </p:stCondLst>
                                  <p:childTnLst>
                                    <p:set>
                                      <p:cBhvr>
                                        <p:cTn id="64" dur="1" fill="hold">
                                          <p:stCondLst>
                                            <p:cond delay="0"/>
                                          </p:stCondLst>
                                        </p:cTn>
                                        <p:tgtEl>
                                          <p:spTgt spid="40"/>
                                        </p:tgtEl>
                                        <p:attrNameLst>
                                          <p:attrName>style.visibility</p:attrName>
                                        </p:attrNameLst>
                                      </p:cBhvr>
                                      <p:to>
                                        <p:strVal val="visible"/>
                                      </p:to>
                                    </p:set>
                                    <p:animEffect transition="in" filter="randombar(horizontal)">
                                      <p:cBhvr>
                                        <p:cTn id="65" dur="500"/>
                                        <p:tgtEl>
                                          <p:spTgt spid="40"/>
                                        </p:tgtEl>
                                      </p:cBhvr>
                                    </p:animEffect>
                                  </p:childTnLst>
                                </p:cTn>
                              </p:par>
                            </p:childTnLst>
                          </p:cTn>
                        </p:par>
                        <p:par>
                          <p:cTn id="66" fill="hold">
                            <p:stCondLst>
                              <p:cond delay="2500"/>
                            </p:stCondLst>
                            <p:childTnLst>
                              <p:par>
                                <p:cTn id="67" presetID="14" presetClass="entr" presetSubtype="10" fill="hold" nodeType="after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randombar(horizontal)">
                                      <p:cBhvr>
                                        <p:cTn id="69" dur="500"/>
                                        <p:tgtEl>
                                          <p:spTgt spid="22"/>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2" fill="hold" grpId="0" nodeType="clickEffect">
                                  <p:stCondLst>
                                    <p:cond delay="0"/>
                                  </p:stCondLst>
                                  <p:childTnLst>
                                    <p:set>
                                      <p:cBhvr>
                                        <p:cTn id="73" dur="1" fill="hold">
                                          <p:stCondLst>
                                            <p:cond delay="0"/>
                                          </p:stCondLst>
                                        </p:cTn>
                                        <p:tgtEl>
                                          <p:spTgt spid="27"/>
                                        </p:tgtEl>
                                        <p:attrNameLst>
                                          <p:attrName>style.visibility</p:attrName>
                                        </p:attrNameLst>
                                      </p:cBhvr>
                                      <p:to>
                                        <p:strVal val="visible"/>
                                      </p:to>
                                    </p:set>
                                    <p:animEffect transition="in" filter="wipe(right)">
                                      <p:cBhvr>
                                        <p:cTn id="74" dur="500"/>
                                        <p:tgtEl>
                                          <p:spTgt spid="27"/>
                                        </p:tgtEl>
                                      </p:cBhvr>
                                    </p:animEffect>
                                  </p:childTnLst>
                                </p:cTn>
                              </p:par>
                            </p:childTnLst>
                          </p:cTn>
                        </p:par>
                        <p:par>
                          <p:cTn id="75" fill="hold">
                            <p:stCondLst>
                              <p:cond delay="500"/>
                            </p:stCondLst>
                            <p:childTnLst>
                              <p:par>
                                <p:cTn id="76" presetID="14" presetClass="entr" presetSubtype="10" fill="hold" grpId="0" nodeType="afterEffect">
                                  <p:stCondLst>
                                    <p:cond delay="0"/>
                                  </p:stCondLst>
                                  <p:childTnLst>
                                    <p:set>
                                      <p:cBhvr>
                                        <p:cTn id="77" dur="1" fill="hold">
                                          <p:stCondLst>
                                            <p:cond delay="0"/>
                                          </p:stCondLst>
                                        </p:cTn>
                                        <p:tgtEl>
                                          <p:spTgt spid="32"/>
                                        </p:tgtEl>
                                        <p:attrNameLst>
                                          <p:attrName>style.visibility</p:attrName>
                                        </p:attrNameLst>
                                      </p:cBhvr>
                                      <p:to>
                                        <p:strVal val="visible"/>
                                      </p:to>
                                    </p:set>
                                    <p:animEffect transition="in" filter="randombar(horizontal)">
                                      <p:cBhvr>
                                        <p:cTn id="78" dur="500"/>
                                        <p:tgtEl>
                                          <p:spTgt spid="32"/>
                                        </p:tgtEl>
                                      </p:cBhvr>
                                    </p:animEffect>
                                  </p:childTnLst>
                                </p:cTn>
                              </p:par>
                            </p:childTnLst>
                          </p:cTn>
                        </p:par>
                        <p:par>
                          <p:cTn id="79" fill="hold">
                            <p:stCondLst>
                              <p:cond delay="1000"/>
                            </p:stCondLst>
                            <p:childTnLst>
                              <p:par>
                                <p:cTn id="80" presetID="22" presetClass="entr" presetSubtype="2" fill="hold" grpId="0" nodeType="afterEffect">
                                  <p:stCondLst>
                                    <p:cond delay="0"/>
                                  </p:stCondLst>
                                  <p:childTnLst>
                                    <p:set>
                                      <p:cBhvr>
                                        <p:cTn id="81" dur="1" fill="hold">
                                          <p:stCondLst>
                                            <p:cond delay="0"/>
                                          </p:stCondLst>
                                        </p:cTn>
                                        <p:tgtEl>
                                          <p:spTgt spid="38"/>
                                        </p:tgtEl>
                                        <p:attrNameLst>
                                          <p:attrName>style.visibility</p:attrName>
                                        </p:attrNameLst>
                                      </p:cBhvr>
                                      <p:to>
                                        <p:strVal val="visible"/>
                                      </p:to>
                                    </p:set>
                                    <p:animEffect transition="in" filter="wipe(right)">
                                      <p:cBhvr>
                                        <p:cTn id="82" dur="500"/>
                                        <p:tgtEl>
                                          <p:spTgt spid="38"/>
                                        </p:tgtEl>
                                      </p:cBhvr>
                                    </p:animEffect>
                                  </p:childTnLst>
                                </p:cTn>
                              </p:par>
                            </p:childTnLst>
                          </p:cTn>
                        </p:par>
                        <p:par>
                          <p:cTn id="83" fill="hold">
                            <p:stCondLst>
                              <p:cond delay="1500"/>
                            </p:stCondLst>
                            <p:childTnLst>
                              <p:par>
                                <p:cTn id="84" presetID="14" presetClass="entr" presetSubtype="10" fill="hold" nodeType="afterEffect">
                                  <p:stCondLst>
                                    <p:cond delay="0"/>
                                  </p:stCondLst>
                                  <p:childTnLst>
                                    <p:set>
                                      <p:cBhvr>
                                        <p:cTn id="85" dur="1" fill="hold">
                                          <p:stCondLst>
                                            <p:cond delay="0"/>
                                          </p:stCondLst>
                                        </p:cTn>
                                        <p:tgtEl>
                                          <p:spTgt spid="50"/>
                                        </p:tgtEl>
                                        <p:attrNameLst>
                                          <p:attrName>style.visibility</p:attrName>
                                        </p:attrNameLst>
                                      </p:cBhvr>
                                      <p:to>
                                        <p:strVal val="visible"/>
                                      </p:to>
                                    </p:set>
                                    <p:animEffect transition="in" filter="randombar(horizontal)">
                                      <p:cBhvr>
                                        <p:cTn id="86" dur="500"/>
                                        <p:tgtEl>
                                          <p:spTgt spid="50"/>
                                        </p:tgtEl>
                                      </p:cBhvr>
                                    </p:animEffect>
                                  </p:childTnLst>
                                </p:cTn>
                              </p:par>
                            </p:childTnLst>
                          </p:cTn>
                        </p:par>
                        <p:par>
                          <p:cTn id="87" fill="hold">
                            <p:stCondLst>
                              <p:cond delay="2000"/>
                            </p:stCondLst>
                            <p:childTnLst>
                              <p:par>
                                <p:cTn id="88" presetID="14" presetClass="entr" presetSubtype="10" fill="hold" grpId="0" nodeType="afterEffect">
                                  <p:stCondLst>
                                    <p:cond delay="0"/>
                                  </p:stCondLst>
                                  <p:childTnLst>
                                    <p:set>
                                      <p:cBhvr>
                                        <p:cTn id="89" dur="1" fill="hold">
                                          <p:stCondLst>
                                            <p:cond delay="0"/>
                                          </p:stCondLst>
                                        </p:cTn>
                                        <p:tgtEl>
                                          <p:spTgt spid="39"/>
                                        </p:tgtEl>
                                        <p:attrNameLst>
                                          <p:attrName>style.visibility</p:attrName>
                                        </p:attrNameLst>
                                      </p:cBhvr>
                                      <p:to>
                                        <p:strVal val="visible"/>
                                      </p:to>
                                    </p:set>
                                    <p:animEffect transition="in" filter="randombar(horizontal)">
                                      <p:cBhvr>
                                        <p:cTn id="90" dur="500"/>
                                        <p:tgtEl>
                                          <p:spTgt spid="39"/>
                                        </p:tgtEl>
                                      </p:cBhvr>
                                    </p:animEffect>
                                  </p:childTnLst>
                                </p:cTn>
                              </p:par>
                            </p:childTnLst>
                          </p:cTn>
                        </p:par>
                        <p:par>
                          <p:cTn id="91" fill="hold">
                            <p:stCondLst>
                              <p:cond delay="2500"/>
                            </p:stCondLst>
                            <p:childTnLst>
                              <p:par>
                                <p:cTn id="92" presetID="14" presetClass="entr" presetSubtype="10" fill="hold" nodeType="afterEffect">
                                  <p:stCondLst>
                                    <p:cond delay="0"/>
                                  </p:stCondLst>
                                  <p:childTnLst>
                                    <p:set>
                                      <p:cBhvr>
                                        <p:cTn id="93" dur="1" fill="hold">
                                          <p:stCondLst>
                                            <p:cond delay="0"/>
                                          </p:stCondLst>
                                        </p:cTn>
                                        <p:tgtEl>
                                          <p:spTgt spid="24"/>
                                        </p:tgtEl>
                                        <p:attrNameLst>
                                          <p:attrName>style.visibility</p:attrName>
                                        </p:attrNameLst>
                                      </p:cBhvr>
                                      <p:to>
                                        <p:strVal val="visible"/>
                                      </p:to>
                                    </p:set>
                                    <p:animEffect transition="in" filter="randombar(horizontal)">
                                      <p:cBhvr>
                                        <p:cTn id="9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7" grpId="0" animBg="1"/>
      <p:bldP spid="29" grpId="0" animBg="1"/>
      <p:bldP spid="30" grpId="0" animBg="1"/>
      <p:bldP spid="31" grpId="0" animBg="1"/>
      <p:bldP spid="32" grpId="0" animBg="1"/>
      <p:bldP spid="33" grpId="0" animBg="1"/>
      <p:bldP spid="34" grpId="0" animBg="1"/>
      <p:bldP spid="35" grpId="0"/>
      <p:bldP spid="36" grpId="0" animBg="1"/>
      <p:bldP spid="37" grpId="0"/>
      <p:bldP spid="38" grpId="0" animBg="1"/>
      <p:bldP spid="39" grpId="0"/>
      <p:bldP spid="40" grpId="0"/>
      <p:bldP spid="41" grpId="0" animBg="1"/>
      <p:bldP spid="55" grpId="0" animBg="1"/>
      <p:bldP spid="5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7"/>
          <p:cNvSpPr/>
          <p:nvPr/>
        </p:nvSpPr>
        <p:spPr bwMode="auto">
          <a:xfrm rot="18900000">
            <a:off x="7659582" y="1644629"/>
            <a:ext cx="1841567" cy="1841567"/>
          </a:xfrm>
          <a:custGeom>
            <a:avLst/>
            <a:gdLst>
              <a:gd name="T0" fmla="*/ 720 w 720"/>
              <a:gd name="T1" fmla="*/ 275 h 720"/>
              <a:gd name="T2" fmla="*/ 643 w 720"/>
              <a:gd name="T3" fmla="*/ 352 h 720"/>
              <a:gd name="T4" fmla="*/ 643 w 720"/>
              <a:gd name="T5" fmla="*/ 352 h 720"/>
              <a:gd name="T6" fmla="*/ 603 w 720"/>
              <a:gd name="T7" fmla="*/ 336 h 720"/>
              <a:gd name="T8" fmla="*/ 569 w 720"/>
              <a:gd name="T9" fmla="*/ 313 h 720"/>
              <a:gd name="T10" fmla="*/ 543 w 720"/>
              <a:gd name="T11" fmla="*/ 356 h 720"/>
              <a:gd name="T12" fmla="*/ 542 w 720"/>
              <a:gd name="T13" fmla="*/ 365 h 720"/>
              <a:gd name="T14" fmla="*/ 542 w 720"/>
              <a:gd name="T15" fmla="*/ 542 h 720"/>
              <a:gd name="T16" fmla="*/ 542 w 720"/>
              <a:gd name="T17" fmla="*/ 542 h 720"/>
              <a:gd name="T18" fmla="*/ 356 w 720"/>
              <a:gd name="T19" fmla="*/ 542 h 720"/>
              <a:gd name="T20" fmla="*/ 345 w 720"/>
              <a:gd name="T21" fmla="*/ 543 h 720"/>
              <a:gd name="T22" fmla="*/ 296 w 720"/>
              <a:gd name="T23" fmla="*/ 572 h 720"/>
              <a:gd name="T24" fmla="*/ 314 w 720"/>
              <a:gd name="T25" fmla="*/ 610 h 720"/>
              <a:gd name="T26" fmla="*/ 320 w 720"/>
              <a:gd name="T27" fmla="*/ 617 h 720"/>
              <a:gd name="T28" fmla="*/ 335 w 720"/>
              <a:gd name="T29" fmla="*/ 652 h 720"/>
              <a:gd name="T30" fmla="*/ 266 w 720"/>
              <a:gd name="T31" fmla="*/ 720 h 720"/>
              <a:gd name="T32" fmla="*/ 198 w 720"/>
              <a:gd name="T33" fmla="*/ 652 h 720"/>
              <a:gd name="T34" fmla="*/ 198 w 720"/>
              <a:gd name="T35" fmla="*/ 652 h 720"/>
              <a:gd name="T36" fmla="*/ 212 w 720"/>
              <a:gd name="T37" fmla="*/ 617 h 720"/>
              <a:gd name="T38" fmla="*/ 219 w 720"/>
              <a:gd name="T39" fmla="*/ 610 h 720"/>
              <a:gd name="T40" fmla="*/ 237 w 720"/>
              <a:gd name="T41" fmla="*/ 572 h 720"/>
              <a:gd name="T42" fmla="*/ 187 w 720"/>
              <a:gd name="T43" fmla="*/ 543 h 720"/>
              <a:gd name="T44" fmla="*/ 177 w 720"/>
              <a:gd name="T45" fmla="*/ 542 h 720"/>
              <a:gd name="T46" fmla="*/ 0 w 720"/>
              <a:gd name="T47" fmla="*/ 542 h 720"/>
              <a:gd name="T48" fmla="*/ 0 w 720"/>
              <a:gd name="T49" fmla="*/ 365 h 720"/>
              <a:gd name="T50" fmla="*/ 1 w 720"/>
              <a:gd name="T51" fmla="*/ 358 h 720"/>
              <a:gd name="T52" fmla="*/ 19 w 720"/>
              <a:gd name="T53" fmla="*/ 321 h 720"/>
              <a:gd name="T54" fmla="*/ 40 w 720"/>
              <a:gd name="T55" fmla="*/ 335 h 720"/>
              <a:gd name="T56" fmla="*/ 47 w 720"/>
              <a:gd name="T57" fmla="*/ 342 h 720"/>
              <a:gd name="T58" fmla="*/ 92 w 720"/>
              <a:gd name="T59" fmla="*/ 360 h 720"/>
              <a:gd name="T60" fmla="*/ 93 w 720"/>
              <a:gd name="T61" fmla="*/ 360 h 720"/>
              <a:gd name="T62" fmla="*/ 178 w 720"/>
              <a:gd name="T63" fmla="*/ 275 h 720"/>
              <a:gd name="T64" fmla="*/ 93 w 720"/>
              <a:gd name="T65" fmla="*/ 190 h 720"/>
              <a:gd name="T66" fmla="*/ 92 w 720"/>
              <a:gd name="T67" fmla="*/ 190 h 720"/>
              <a:gd name="T68" fmla="*/ 47 w 720"/>
              <a:gd name="T69" fmla="*/ 209 h 720"/>
              <a:gd name="T70" fmla="*/ 40 w 720"/>
              <a:gd name="T71" fmla="*/ 215 h 720"/>
              <a:gd name="T72" fmla="*/ 19 w 720"/>
              <a:gd name="T73" fmla="*/ 230 h 720"/>
              <a:gd name="T74" fmla="*/ 1 w 720"/>
              <a:gd name="T75" fmla="*/ 193 h 720"/>
              <a:gd name="T76" fmla="*/ 0 w 720"/>
              <a:gd name="T77" fmla="*/ 186 h 720"/>
              <a:gd name="T78" fmla="*/ 0 w 720"/>
              <a:gd name="T79" fmla="*/ 0 h 720"/>
              <a:gd name="T80" fmla="*/ 177 w 720"/>
              <a:gd name="T81" fmla="*/ 0 h 720"/>
              <a:gd name="T82" fmla="*/ 186 w 720"/>
              <a:gd name="T83" fmla="*/ 1 h 720"/>
              <a:gd name="T84" fmla="*/ 206 w 720"/>
              <a:gd name="T85" fmla="*/ 61 h 720"/>
              <a:gd name="T86" fmla="*/ 190 w 720"/>
              <a:gd name="T87" fmla="*/ 102 h 720"/>
              <a:gd name="T88" fmla="*/ 266 w 720"/>
              <a:gd name="T89" fmla="*/ 179 h 720"/>
              <a:gd name="T90" fmla="*/ 343 w 720"/>
              <a:gd name="T91" fmla="*/ 102 h 720"/>
              <a:gd name="T92" fmla="*/ 327 w 720"/>
              <a:gd name="T93" fmla="*/ 61 h 720"/>
              <a:gd name="T94" fmla="*/ 347 w 720"/>
              <a:gd name="T95" fmla="*/ 1 h 720"/>
              <a:gd name="T96" fmla="*/ 356 w 720"/>
              <a:gd name="T97" fmla="*/ 0 h 720"/>
              <a:gd name="T98" fmla="*/ 542 w 720"/>
              <a:gd name="T99" fmla="*/ 0 h 720"/>
              <a:gd name="T100" fmla="*/ 542 w 720"/>
              <a:gd name="T101" fmla="*/ 186 h 720"/>
              <a:gd name="T102" fmla="*/ 543 w 720"/>
              <a:gd name="T103" fmla="*/ 194 h 720"/>
              <a:gd name="T104" fmla="*/ 569 w 720"/>
              <a:gd name="T105" fmla="*/ 238 h 720"/>
              <a:gd name="T106" fmla="*/ 603 w 720"/>
              <a:gd name="T107" fmla="*/ 215 h 720"/>
              <a:gd name="T108" fmla="*/ 642 w 720"/>
              <a:gd name="T109" fmla="*/ 199 h 720"/>
              <a:gd name="T110" fmla="*/ 643 w 720"/>
              <a:gd name="T111" fmla="*/ 199 h 720"/>
              <a:gd name="T112" fmla="*/ 720 w 720"/>
              <a:gd name="T113" fmla="*/ 275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0" h="720">
                <a:moveTo>
                  <a:pt x="720" y="275"/>
                </a:moveTo>
                <a:cubicBezTo>
                  <a:pt x="720" y="318"/>
                  <a:pt x="686" y="352"/>
                  <a:pt x="643" y="352"/>
                </a:cubicBezTo>
                <a:cubicBezTo>
                  <a:pt x="643" y="352"/>
                  <a:pt x="643" y="352"/>
                  <a:pt x="643" y="352"/>
                </a:cubicBezTo>
                <a:cubicBezTo>
                  <a:pt x="639" y="352"/>
                  <a:pt x="621" y="351"/>
                  <a:pt x="603" y="336"/>
                </a:cubicBezTo>
                <a:cubicBezTo>
                  <a:pt x="592" y="327"/>
                  <a:pt x="580" y="313"/>
                  <a:pt x="569" y="313"/>
                </a:cubicBezTo>
                <a:cubicBezTo>
                  <a:pt x="559" y="313"/>
                  <a:pt x="550" y="323"/>
                  <a:pt x="543" y="356"/>
                </a:cubicBezTo>
                <a:cubicBezTo>
                  <a:pt x="542" y="359"/>
                  <a:pt x="542" y="362"/>
                  <a:pt x="542" y="365"/>
                </a:cubicBezTo>
                <a:cubicBezTo>
                  <a:pt x="542" y="542"/>
                  <a:pt x="542" y="542"/>
                  <a:pt x="542" y="542"/>
                </a:cubicBezTo>
                <a:cubicBezTo>
                  <a:pt x="542" y="542"/>
                  <a:pt x="542" y="542"/>
                  <a:pt x="542" y="542"/>
                </a:cubicBezTo>
                <a:cubicBezTo>
                  <a:pt x="356" y="542"/>
                  <a:pt x="356" y="542"/>
                  <a:pt x="356" y="542"/>
                </a:cubicBezTo>
                <a:cubicBezTo>
                  <a:pt x="352" y="542"/>
                  <a:pt x="349" y="543"/>
                  <a:pt x="345" y="543"/>
                </a:cubicBezTo>
                <a:cubicBezTo>
                  <a:pt x="315" y="550"/>
                  <a:pt x="300" y="559"/>
                  <a:pt x="296" y="572"/>
                </a:cubicBezTo>
                <a:cubicBezTo>
                  <a:pt x="292" y="586"/>
                  <a:pt x="304" y="599"/>
                  <a:pt x="314" y="610"/>
                </a:cubicBezTo>
                <a:cubicBezTo>
                  <a:pt x="316" y="613"/>
                  <a:pt x="318" y="615"/>
                  <a:pt x="320" y="617"/>
                </a:cubicBezTo>
                <a:cubicBezTo>
                  <a:pt x="335" y="634"/>
                  <a:pt x="335" y="651"/>
                  <a:pt x="335" y="652"/>
                </a:cubicBezTo>
                <a:cubicBezTo>
                  <a:pt x="335" y="690"/>
                  <a:pt x="304" y="720"/>
                  <a:pt x="266" y="720"/>
                </a:cubicBezTo>
                <a:cubicBezTo>
                  <a:pt x="229" y="720"/>
                  <a:pt x="198" y="690"/>
                  <a:pt x="198" y="652"/>
                </a:cubicBezTo>
                <a:cubicBezTo>
                  <a:pt x="198" y="652"/>
                  <a:pt x="198" y="652"/>
                  <a:pt x="198" y="652"/>
                </a:cubicBezTo>
                <a:cubicBezTo>
                  <a:pt x="198" y="651"/>
                  <a:pt x="197" y="634"/>
                  <a:pt x="212" y="617"/>
                </a:cubicBezTo>
                <a:cubicBezTo>
                  <a:pt x="214" y="615"/>
                  <a:pt x="216" y="613"/>
                  <a:pt x="219" y="610"/>
                </a:cubicBezTo>
                <a:cubicBezTo>
                  <a:pt x="229" y="599"/>
                  <a:pt x="241" y="586"/>
                  <a:pt x="237" y="572"/>
                </a:cubicBezTo>
                <a:cubicBezTo>
                  <a:pt x="233" y="559"/>
                  <a:pt x="217" y="550"/>
                  <a:pt x="187" y="543"/>
                </a:cubicBezTo>
                <a:cubicBezTo>
                  <a:pt x="184" y="543"/>
                  <a:pt x="180" y="542"/>
                  <a:pt x="177" y="542"/>
                </a:cubicBezTo>
                <a:cubicBezTo>
                  <a:pt x="0" y="542"/>
                  <a:pt x="0" y="542"/>
                  <a:pt x="0" y="542"/>
                </a:cubicBezTo>
                <a:cubicBezTo>
                  <a:pt x="0" y="365"/>
                  <a:pt x="0" y="365"/>
                  <a:pt x="0" y="365"/>
                </a:cubicBezTo>
                <a:cubicBezTo>
                  <a:pt x="0" y="363"/>
                  <a:pt x="0" y="360"/>
                  <a:pt x="1" y="358"/>
                </a:cubicBezTo>
                <a:cubicBezTo>
                  <a:pt x="8" y="324"/>
                  <a:pt x="17" y="321"/>
                  <a:pt x="19" y="321"/>
                </a:cubicBezTo>
                <a:cubicBezTo>
                  <a:pt x="24" y="321"/>
                  <a:pt x="33" y="329"/>
                  <a:pt x="40" y="335"/>
                </a:cubicBezTo>
                <a:cubicBezTo>
                  <a:pt x="42" y="338"/>
                  <a:pt x="45" y="340"/>
                  <a:pt x="47" y="342"/>
                </a:cubicBezTo>
                <a:cubicBezTo>
                  <a:pt x="67" y="359"/>
                  <a:pt x="87" y="360"/>
                  <a:pt x="92" y="360"/>
                </a:cubicBezTo>
                <a:cubicBezTo>
                  <a:pt x="93" y="360"/>
                  <a:pt x="93" y="360"/>
                  <a:pt x="93" y="360"/>
                </a:cubicBezTo>
                <a:cubicBezTo>
                  <a:pt x="140" y="360"/>
                  <a:pt x="178" y="322"/>
                  <a:pt x="178" y="275"/>
                </a:cubicBezTo>
                <a:cubicBezTo>
                  <a:pt x="178" y="229"/>
                  <a:pt x="140" y="190"/>
                  <a:pt x="93" y="190"/>
                </a:cubicBezTo>
                <a:cubicBezTo>
                  <a:pt x="92" y="190"/>
                  <a:pt x="92" y="190"/>
                  <a:pt x="92" y="190"/>
                </a:cubicBezTo>
                <a:cubicBezTo>
                  <a:pt x="87" y="190"/>
                  <a:pt x="67" y="192"/>
                  <a:pt x="47" y="209"/>
                </a:cubicBezTo>
                <a:cubicBezTo>
                  <a:pt x="45" y="211"/>
                  <a:pt x="42" y="213"/>
                  <a:pt x="40" y="215"/>
                </a:cubicBezTo>
                <a:cubicBezTo>
                  <a:pt x="33" y="222"/>
                  <a:pt x="24" y="230"/>
                  <a:pt x="19" y="230"/>
                </a:cubicBezTo>
                <a:cubicBezTo>
                  <a:pt x="17" y="230"/>
                  <a:pt x="8" y="227"/>
                  <a:pt x="1" y="193"/>
                </a:cubicBezTo>
                <a:cubicBezTo>
                  <a:pt x="0" y="190"/>
                  <a:pt x="0" y="188"/>
                  <a:pt x="0" y="186"/>
                </a:cubicBezTo>
                <a:cubicBezTo>
                  <a:pt x="0" y="0"/>
                  <a:pt x="0" y="0"/>
                  <a:pt x="0" y="0"/>
                </a:cubicBezTo>
                <a:cubicBezTo>
                  <a:pt x="177" y="0"/>
                  <a:pt x="177" y="0"/>
                  <a:pt x="177" y="0"/>
                </a:cubicBezTo>
                <a:cubicBezTo>
                  <a:pt x="180" y="0"/>
                  <a:pt x="183" y="1"/>
                  <a:pt x="186" y="1"/>
                </a:cubicBezTo>
                <a:cubicBezTo>
                  <a:pt x="257" y="18"/>
                  <a:pt x="223" y="42"/>
                  <a:pt x="206" y="61"/>
                </a:cubicBezTo>
                <a:cubicBezTo>
                  <a:pt x="189" y="82"/>
                  <a:pt x="190" y="102"/>
                  <a:pt x="190" y="102"/>
                </a:cubicBezTo>
                <a:cubicBezTo>
                  <a:pt x="190" y="144"/>
                  <a:pt x="224" y="179"/>
                  <a:pt x="266" y="179"/>
                </a:cubicBezTo>
                <a:cubicBezTo>
                  <a:pt x="309" y="179"/>
                  <a:pt x="343" y="144"/>
                  <a:pt x="343" y="102"/>
                </a:cubicBezTo>
                <a:cubicBezTo>
                  <a:pt x="343" y="102"/>
                  <a:pt x="344" y="82"/>
                  <a:pt x="327" y="61"/>
                </a:cubicBezTo>
                <a:cubicBezTo>
                  <a:pt x="310" y="42"/>
                  <a:pt x="276" y="18"/>
                  <a:pt x="347" y="1"/>
                </a:cubicBezTo>
                <a:cubicBezTo>
                  <a:pt x="350" y="1"/>
                  <a:pt x="353" y="0"/>
                  <a:pt x="356" y="0"/>
                </a:cubicBezTo>
                <a:cubicBezTo>
                  <a:pt x="542" y="0"/>
                  <a:pt x="542" y="0"/>
                  <a:pt x="542" y="0"/>
                </a:cubicBezTo>
                <a:cubicBezTo>
                  <a:pt x="542" y="186"/>
                  <a:pt x="542" y="186"/>
                  <a:pt x="542" y="186"/>
                </a:cubicBezTo>
                <a:cubicBezTo>
                  <a:pt x="542" y="189"/>
                  <a:pt x="542" y="192"/>
                  <a:pt x="543" y="194"/>
                </a:cubicBezTo>
                <a:cubicBezTo>
                  <a:pt x="550" y="228"/>
                  <a:pt x="559" y="238"/>
                  <a:pt x="569" y="238"/>
                </a:cubicBezTo>
                <a:cubicBezTo>
                  <a:pt x="580" y="238"/>
                  <a:pt x="592" y="224"/>
                  <a:pt x="603" y="215"/>
                </a:cubicBezTo>
                <a:cubicBezTo>
                  <a:pt x="620" y="200"/>
                  <a:pt x="638" y="199"/>
                  <a:pt x="642" y="199"/>
                </a:cubicBezTo>
                <a:cubicBezTo>
                  <a:pt x="643" y="199"/>
                  <a:pt x="643" y="199"/>
                  <a:pt x="643" y="199"/>
                </a:cubicBezTo>
                <a:cubicBezTo>
                  <a:pt x="686" y="199"/>
                  <a:pt x="720" y="233"/>
                  <a:pt x="720" y="275"/>
                </a:cubicBez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390" tIns="48195" rIns="96390" bIns="48195" numCol="1" spcCol="0" rtlCol="0" fromWordArt="0" anchor="ctr" anchorCtr="0" forceAA="0" compatLnSpc="1">
            <a:noAutofit/>
          </a:bodyPr>
          <a:lstStyle/>
          <a:p>
            <a:pPr algn="ctr"/>
            <a:endParaRPr lang="ko-KR" altLang="en-US" dirty="0">
              <a:solidFill>
                <a:schemeClr val="tx1">
                  <a:lumMod val="65000"/>
                  <a:lumOff val="35000"/>
                </a:schemeClr>
              </a:solidFill>
              <a:cs typeface="+mn-ea"/>
              <a:sym typeface="+mn-lt"/>
            </a:endParaRPr>
          </a:p>
        </p:txBody>
      </p:sp>
      <p:sp>
        <p:nvSpPr>
          <p:cNvPr id="42" name="Freeform 6"/>
          <p:cNvSpPr/>
          <p:nvPr/>
        </p:nvSpPr>
        <p:spPr bwMode="auto">
          <a:xfrm rot="18900000">
            <a:off x="8346173" y="2978148"/>
            <a:ext cx="1844849" cy="1841567"/>
          </a:xfrm>
          <a:custGeom>
            <a:avLst/>
            <a:gdLst>
              <a:gd name="T0" fmla="*/ 720 w 721"/>
              <a:gd name="T1" fmla="*/ 356 h 720"/>
              <a:gd name="T2" fmla="*/ 721 w 721"/>
              <a:gd name="T3" fmla="*/ 542 h 720"/>
              <a:gd name="T4" fmla="*/ 535 w 721"/>
              <a:gd name="T5" fmla="*/ 542 h 720"/>
              <a:gd name="T6" fmla="*/ 526 w 721"/>
              <a:gd name="T7" fmla="*/ 543 h 720"/>
              <a:gd name="T8" fmla="*/ 506 w 721"/>
              <a:gd name="T9" fmla="*/ 603 h 720"/>
              <a:gd name="T10" fmla="*/ 522 w 721"/>
              <a:gd name="T11" fmla="*/ 643 h 720"/>
              <a:gd name="T12" fmla="*/ 445 w 721"/>
              <a:gd name="T13" fmla="*/ 720 h 720"/>
              <a:gd name="T14" fmla="*/ 369 w 721"/>
              <a:gd name="T15" fmla="*/ 643 h 720"/>
              <a:gd name="T16" fmla="*/ 385 w 721"/>
              <a:gd name="T17" fmla="*/ 603 h 720"/>
              <a:gd name="T18" fmla="*/ 365 w 721"/>
              <a:gd name="T19" fmla="*/ 543 h 720"/>
              <a:gd name="T20" fmla="*/ 356 w 721"/>
              <a:gd name="T21" fmla="*/ 542 h 720"/>
              <a:gd name="T22" fmla="*/ 179 w 721"/>
              <a:gd name="T23" fmla="*/ 542 h 720"/>
              <a:gd name="T24" fmla="*/ 179 w 721"/>
              <a:gd name="T25" fmla="*/ 356 h 720"/>
              <a:gd name="T26" fmla="*/ 177 w 721"/>
              <a:gd name="T27" fmla="*/ 346 h 720"/>
              <a:gd name="T28" fmla="*/ 143 w 721"/>
              <a:gd name="T29" fmla="*/ 296 h 720"/>
              <a:gd name="T30" fmla="*/ 110 w 721"/>
              <a:gd name="T31" fmla="*/ 314 h 720"/>
              <a:gd name="T32" fmla="*/ 104 w 721"/>
              <a:gd name="T33" fmla="*/ 321 h 720"/>
              <a:gd name="T34" fmla="*/ 69 w 721"/>
              <a:gd name="T35" fmla="*/ 335 h 720"/>
              <a:gd name="T36" fmla="*/ 68 w 721"/>
              <a:gd name="T37" fmla="*/ 335 h 720"/>
              <a:gd name="T38" fmla="*/ 0 w 721"/>
              <a:gd name="T39" fmla="*/ 267 h 720"/>
              <a:gd name="T40" fmla="*/ 68 w 721"/>
              <a:gd name="T41" fmla="*/ 198 h 720"/>
              <a:gd name="T42" fmla="*/ 69 w 721"/>
              <a:gd name="T43" fmla="*/ 198 h 720"/>
              <a:gd name="T44" fmla="*/ 82 w 721"/>
              <a:gd name="T45" fmla="*/ 200 h 720"/>
              <a:gd name="T46" fmla="*/ 104 w 721"/>
              <a:gd name="T47" fmla="*/ 213 h 720"/>
              <a:gd name="T48" fmla="*/ 110 w 721"/>
              <a:gd name="T49" fmla="*/ 219 h 720"/>
              <a:gd name="T50" fmla="*/ 143 w 721"/>
              <a:gd name="T51" fmla="*/ 238 h 720"/>
              <a:gd name="T52" fmla="*/ 177 w 721"/>
              <a:gd name="T53" fmla="*/ 188 h 720"/>
              <a:gd name="T54" fmla="*/ 179 w 721"/>
              <a:gd name="T55" fmla="*/ 177 h 720"/>
              <a:gd name="T56" fmla="*/ 179 w 721"/>
              <a:gd name="T57" fmla="*/ 0 h 720"/>
              <a:gd name="T58" fmla="*/ 179 w 721"/>
              <a:gd name="T59" fmla="*/ 0 h 720"/>
              <a:gd name="T60" fmla="*/ 179 w 721"/>
              <a:gd name="T61" fmla="*/ 0 h 720"/>
              <a:gd name="T62" fmla="*/ 356 w 721"/>
              <a:gd name="T63" fmla="*/ 0 h 720"/>
              <a:gd name="T64" fmla="*/ 363 w 721"/>
              <a:gd name="T65" fmla="*/ 1 h 720"/>
              <a:gd name="T66" fmla="*/ 400 w 721"/>
              <a:gd name="T67" fmla="*/ 18 h 720"/>
              <a:gd name="T68" fmla="*/ 386 w 721"/>
              <a:gd name="T69" fmla="*/ 40 h 720"/>
              <a:gd name="T70" fmla="*/ 379 w 721"/>
              <a:gd name="T71" fmla="*/ 47 h 720"/>
              <a:gd name="T72" fmla="*/ 360 w 721"/>
              <a:gd name="T73" fmla="*/ 93 h 720"/>
              <a:gd name="T74" fmla="*/ 445 w 721"/>
              <a:gd name="T75" fmla="*/ 178 h 720"/>
              <a:gd name="T76" fmla="*/ 530 w 721"/>
              <a:gd name="T77" fmla="*/ 93 h 720"/>
              <a:gd name="T78" fmla="*/ 512 w 721"/>
              <a:gd name="T79" fmla="*/ 47 h 720"/>
              <a:gd name="T80" fmla="*/ 505 w 721"/>
              <a:gd name="T81" fmla="*/ 40 h 720"/>
              <a:gd name="T82" fmla="*/ 491 w 721"/>
              <a:gd name="T83" fmla="*/ 18 h 720"/>
              <a:gd name="T84" fmla="*/ 528 w 721"/>
              <a:gd name="T85" fmla="*/ 1 h 720"/>
              <a:gd name="T86" fmla="*/ 535 w 721"/>
              <a:gd name="T87" fmla="*/ 0 h 720"/>
              <a:gd name="T88" fmla="*/ 721 w 721"/>
              <a:gd name="T89" fmla="*/ 0 h 720"/>
              <a:gd name="T90" fmla="*/ 720 w 721"/>
              <a:gd name="T91" fmla="*/ 177 h 720"/>
              <a:gd name="T92" fmla="*/ 719 w 721"/>
              <a:gd name="T93" fmla="*/ 186 h 720"/>
              <a:gd name="T94" fmla="*/ 693 w 721"/>
              <a:gd name="T95" fmla="*/ 229 h 720"/>
              <a:gd name="T96" fmla="*/ 659 w 721"/>
              <a:gd name="T97" fmla="*/ 206 h 720"/>
              <a:gd name="T98" fmla="*/ 620 w 721"/>
              <a:gd name="T99" fmla="*/ 190 h 720"/>
              <a:gd name="T100" fmla="*/ 619 w 721"/>
              <a:gd name="T101" fmla="*/ 190 h 720"/>
              <a:gd name="T102" fmla="*/ 542 w 721"/>
              <a:gd name="T103" fmla="*/ 267 h 720"/>
              <a:gd name="T104" fmla="*/ 619 w 721"/>
              <a:gd name="T105" fmla="*/ 343 h 720"/>
              <a:gd name="T106" fmla="*/ 620 w 721"/>
              <a:gd name="T107" fmla="*/ 343 h 720"/>
              <a:gd name="T108" fmla="*/ 659 w 721"/>
              <a:gd name="T109" fmla="*/ 327 h 720"/>
              <a:gd name="T110" fmla="*/ 693 w 721"/>
              <a:gd name="T111" fmla="*/ 304 h 720"/>
              <a:gd name="T112" fmla="*/ 719 w 721"/>
              <a:gd name="T113" fmla="*/ 348 h 720"/>
              <a:gd name="T114" fmla="*/ 720 w 721"/>
              <a:gd name="T115" fmla="*/ 356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1" h="720">
                <a:moveTo>
                  <a:pt x="720" y="356"/>
                </a:moveTo>
                <a:cubicBezTo>
                  <a:pt x="721" y="542"/>
                  <a:pt x="721" y="542"/>
                  <a:pt x="721" y="542"/>
                </a:cubicBezTo>
                <a:cubicBezTo>
                  <a:pt x="535" y="542"/>
                  <a:pt x="535" y="542"/>
                  <a:pt x="535" y="542"/>
                </a:cubicBezTo>
                <a:cubicBezTo>
                  <a:pt x="532" y="542"/>
                  <a:pt x="529" y="542"/>
                  <a:pt x="526" y="543"/>
                </a:cubicBezTo>
                <a:cubicBezTo>
                  <a:pt x="455" y="559"/>
                  <a:pt x="489" y="583"/>
                  <a:pt x="506" y="603"/>
                </a:cubicBezTo>
                <a:cubicBezTo>
                  <a:pt x="523" y="623"/>
                  <a:pt x="522" y="643"/>
                  <a:pt x="522" y="643"/>
                </a:cubicBezTo>
                <a:cubicBezTo>
                  <a:pt x="522" y="686"/>
                  <a:pt x="488" y="720"/>
                  <a:pt x="445" y="720"/>
                </a:cubicBezTo>
                <a:cubicBezTo>
                  <a:pt x="403" y="720"/>
                  <a:pt x="369" y="686"/>
                  <a:pt x="369" y="643"/>
                </a:cubicBezTo>
                <a:cubicBezTo>
                  <a:pt x="369" y="643"/>
                  <a:pt x="368" y="623"/>
                  <a:pt x="385" y="603"/>
                </a:cubicBezTo>
                <a:cubicBezTo>
                  <a:pt x="402" y="583"/>
                  <a:pt x="436" y="559"/>
                  <a:pt x="365" y="543"/>
                </a:cubicBezTo>
                <a:cubicBezTo>
                  <a:pt x="362" y="542"/>
                  <a:pt x="359" y="542"/>
                  <a:pt x="356" y="542"/>
                </a:cubicBezTo>
                <a:cubicBezTo>
                  <a:pt x="179" y="542"/>
                  <a:pt x="179" y="542"/>
                  <a:pt x="179" y="542"/>
                </a:cubicBezTo>
                <a:cubicBezTo>
                  <a:pt x="179" y="356"/>
                  <a:pt x="179" y="356"/>
                  <a:pt x="179" y="356"/>
                </a:cubicBezTo>
                <a:cubicBezTo>
                  <a:pt x="179" y="353"/>
                  <a:pt x="178" y="349"/>
                  <a:pt x="177" y="346"/>
                </a:cubicBezTo>
                <a:cubicBezTo>
                  <a:pt x="172" y="322"/>
                  <a:pt x="163" y="296"/>
                  <a:pt x="143" y="296"/>
                </a:cubicBezTo>
                <a:cubicBezTo>
                  <a:pt x="131" y="296"/>
                  <a:pt x="120" y="305"/>
                  <a:pt x="110" y="314"/>
                </a:cubicBezTo>
                <a:cubicBezTo>
                  <a:pt x="108" y="317"/>
                  <a:pt x="106" y="319"/>
                  <a:pt x="104" y="321"/>
                </a:cubicBezTo>
                <a:cubicBezTo>
                  <a:pt x="88" y="334"/>
                  <a:pt x="72" y="335"/>
                  <a:pt x="69" y="335"/>
                </a:cubicBezTo>
                <a:cubicBezTo>
                  <a:pt x="68" y="335"/>
                  <a:pt x="68" y="335"/>
                  <a:pt x="68" y="335"/>
                </a:cubicBezTo>
                <a:cubicBezTo>
                  <a:pt x="31" y="335"/>
                  <a:pt x="0" y="304"/>
                  <a:pt x="0" y="267"/>
                </a:cubicBezTo>
                <a:cubicBezTo>
                  <a:pt x="0" y="229"/>
                  <a:pt x="31" y="198"/>
                  <a:pt x="68" y="198"/>
                </a:cubicBezTo>
                <a:cubicBezTo>
                  <a:pt x="69" y="198"/>
                  <a:pt x="69" y="198"/>
                  <a:pt x="69" y="198"/>
                </a:cubicBezTo>
                <a:cubicBezTo>
                  <a:pt x="71" y="198"/>
                  <a:pt x="75" y="199"/>
                  <a:pt x="82" y="200"/>
                </a:cubicBezTo>
                <a:cubicBezTo>
                  <a:pt x="88" y="202"/>
                  <a:pt x="96" y="206"/>
                  <a:pt x="104" y="213"/>
                </a:cubicBezTo>
                <a:cubicBezTo>
                  <a:pt x="106" y="215"/>
                  <a:pt x="108" y="217"/>
                  <a:pt x="110" y="219"/>
                </a:cubicBezTo>
                <a:cubicBezTo>
                  <a:pt x="120" y="228"/>
                  <a:pt x="131" y="238"/>
                  <a:pt x="143" y="238"/>
                </a:cubicBezTo>
                <a:cubicBezTo>
                  <a:pt x="163" y="238"/>
                  <a:pt x="172" y="211"/>
                  <a:pt x="177" y="188"/>
                </a:cubicBezTo>
                <a:cubicBezTo>
                  <a:pt x="178" y="184"/>
                  <a:pt x="179" y="181"/>
                  <a:pt x="179" y="177"/>
                </a:cubicBezTo>
                <a:cubicBezTo>
                  <a:pt x="179" y="0"/>
                  <a:pt x="179" y="0"/>
                  <a:pt x="179" y="0"/>
                </a:cubicBezTo>
                <a:cubicBezTo>
                  <a:pt x="179" y="0"/>
                  <a:pt x="179" y="0"/>
                  <a:pt x="179" y="0"/>
                </a:cubicBezTo>
                <a:cubicBezTo>
                  <a:pt x="179" y="0"/>
                  <a:pt x="179" y="0"/>
                  <a:pt x="179" y="0"/>
                </a:cubicBezTo>
                <a:cubicBezTo>
                  <a:pt x="356" y="0"/>
                  <a:pt x="356" y="0"/>
                  <a:pt x="356" y="0"/>
                </a:cubicBezTo>
                <a:cubicBezTo>
                  <a:pt x="358" y="0"/>
                  <a:pt x="360" y="0"/>
                  <a:pt x="363" y="1"/>
                </a:cubicBezTo>
                <a:cubicBezTo>
                  <a:pt x="394" y="8"/>
                  <a:pt x="399" y="16"/>
                  <a:pt x="400" y="18"/>
                </a:cubicBezTo>
                <a:cubicBezTo>
                  <a:pt x="401" y="23"/>
                  <a:pt x="392" y="33"/>
                  <a:pt x="386" y="40"/>
                </a:cubicBezTo>
                <a:cubicBezTo>
                  <a:pt x="383" y="42"/>
                  <a:pt x="381" y="45"/>
                  <a:pt x="379" y="47"/>
                </a:cubicBezTo>
                <a:cubicBezTo>
                  <a:pt x="360" y="69"/>
                  <a:pt x="360" y="90"/>
                  <a:pt x="360" y="93"/>
                </a:cubicBezTo>
                <a:cubicBezTo>
                  <a:pt x="360" y="140"/>
                  <a:pt x="399" y="178"/>
                  <a:pt x="445" y="178"/>
                </a:cubicBezTo>
                <a:cubicBezTo>
                  <a:pt x="492" y="178"/>
                  <a:pt x="530" y="140"/>
                  <a:pt x="530" y="93"/>
                </a:cubicBezTo>
                <a:cubicBezTo>
                  <a:pt x="530" y="90"/>
                  <a:pt x="531" y="68"/>
                  <a:pt x="512" y="47"/>
                </a:cubicBezTo>
                <a:cubicBezTo>
                  <a:pt x="510" y="45"/>
                  <a:pt x="508" y="42"/>
                  <a:pt x="505" y="40"/>
                </a:cubicBezTo>
                <a:cubicBezTo>
                  <a:pt x="499" y="33"/>
                  <a:pt x="490" y="23"/>
                  <a:pt x="491" y="18"/>
                </a:cubicBezTo>
                <a:cubicBezTo>
                  <a:pt x="492" y="16"/>
                  <a:pt x="497" y="8"/>
                  <a:pt x="528" y="1"/>
                </a:cubicBezTo>
                <a:cubicBezTo>
                  <a:pt x="530" y="0"/>
                  <a:pt x="533" y="0"/>
                  <a:pt x="535" y="0"/>
                </a:cubicBezTo>
                <a:cubicBezTo>
                  <a:pt x="721" y="0"/>
                  <a:pt x="721" y="0"/>
                  <a:pt x="721" y="0"/>
                </a:cubicBezTo>
                <a:cubicBezTo>
                  <a:pt x="720" y="177"/>
                  <a:pt x="720" y="177"/>
                  <a:pt x="720" y="177"/>
                </a:cubicBezTo>
                <a:cubicBezTo>
                  <a:pt x="720" y="180"/>
                  <a:pt x="720" y="183"/>
                  <a:pt x="719" y="186"/>
                </a:cubicBezTo>
                <a:cubicBezTo>
                  <a:pt x="712" y="219"/>
                  <a:pt x="703" y="229"/>
                  <a:pt x="693" y="229"/>
                </a:cubicBezTo>
                <a:cubicBezTo>
                  <a:pt x="682" y="229"/>
                  <a:pt x="670" y="215"/>
                  <a:pt x="659" y="206"/>
                </a:cubicBezTo>
                <a:cubicBezTo>
                  <a:pt x="642" y="191"/>
                  <a:pt x="624" y="190"/>
                  <a:pt x="620" y="190"/>
                </a:cubicBezTo>
                <a:cubicBezTo>
                  <a:pt x="619" y="190"/>
                  <a:pt x="619" y="190"/>
                  <a:pt x="619" y="190"/>
                </a:cubicBezTo>
                <a:cubicBezTo>
                  <a:pt x="576" y="190"/>
                  <a:pt x="542" y="224"/>
                  <a:pt x="542" y="267"/>
                </a:cubicBezTo>
                <a:cubicBezTo>
                  <a:pt x="542" y="309"/>
                  <a:pt x="576" y="343"/>
                  <a:pt x="619" y="343"/>
                </a:cubicBezTo>
                <a:cubicBezTo>
                  <a:pt x="619" y="343"/>
                  <a:pt x="619" y="343"/>
                  <a:pt x="620" y="343"/>
                </a:cubicBezTo>
                <a:cubicBezTo>
                  <a:pt x="623" y="343"/>
                  <a:pt x="641" y="342"/>
                  <a:pt x="659" y="327"/>
                </a:cubicBezTo>
                <a:cubicBezTo>
                  <a:pt x="670" y="318"/>
                  <a:pt x="682" y="304"/>
                  <a:pt x="693" y="304"/>
                </a:cubicBezTo>
                <a:cubicBezTo>
                  <a:pt x="703" y="304"/>
                  <a:pt x="712" y="314"/>
                  <a:pt x="719" y="348"/>
                </a:cubicBezTo>
                <a:cubicBezTo>
                  <a:pt x="720" y="350"/>
                  <a:pt x="720" y="353"/>
                  <a:pt x="720" y="356"/>
                </a:cubicBezTo>
                <a:close/>
              </a:path>
            </a:pathLst>
          </a:cu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390" tIns="48195" rIns="96390" bIns="48195" numCol="1" spcCol="0" rtlCol="0" fromWordArt="0" anchor="ctr" anchorCtr="0" forceAA="0" compatLnSpc="1">
            <a:noAutofit/>
          </a:bodyPr>
          <a:lstStyle/>
          <a:p>
            <a:pPr algn="ctr"/>
            <a:endParaRPr lang="ko-KR" altLang="en-US" dirty="0">
              <a:solidFill>
                <a:schemeClr val="tx1">
                  <a:lumMod val="65000"/>
                  <a:lumOff val="35000"/>
                </a:schemeClr>
              </a:solidFill>
              <a:cs typeface="+mn-ea"/>
              <a:sym typeface="+mn-lt"/>
            </a:endParaRPr>
          </a:p>
        </p:txBody>
      </p:sp>
      <p:sp>
        <p:nvSpPr>
          <p:cNvPr id="43" name="Freeform 5"/>
          <p:cNvSpPr/>
          <p:nvPr/>
        </p:nvSpPr>
        <p:spPr bwMode="auto">
          <a:xfrm rot="18900000">
            <a:off x="7015454" y="3667540"/>
            <a:ext cx="1841567" cy="1841567"/>
          </a:xfrm>
          <a:custGeom>
            <a:avLst/>
            <a:gdLst>
              <a:gd name="T0" fmla="*/ 720 w 720"/>
              <a:gd name="T1" fmla="*/ 534 h 720"/>
              <a:gd name="T2" fmla="*/ 720 w 720"/>
              <a:gd name="T3" fmla="*/ 720 h 720"/>
              <a:gd name="T4" fmla="*/ 720 w 720"/>
              <a:gd name="T5" fmla="*/ 720 h 720"/>
              <a:gd name="T6" fmla="*/ 543 w 720"/>
              <a:gd name="T7" fmla="*/ 720 h 720"/>
              <a:gd name="T8" fmla="*/ 534 w 720"/>
              <a:gd name="T9" fmla="*/ 719 h 720"/>
              <a:gd name="T10" fmla="*/ 513 w 720"/>
              <a:gd name="T11" fmla="*/ 659 h 720"/>
              <a:gd name="T12" fmla="*/ 530 w 720"/>
              <a:gd name="T13" fmla="*/ 618 h 720"/>
              <a:gd name="T14" fmla="*/ 453 w 720"/>
              <a:gd name="T15" fmla="*/ 541 h 720"/>
              <a:gd name="T16" fmla="*/ 376 w 720"/>
              <a:gd name="T17" fmla="*/ 618 h 720"/>
              <a:gd name="T18" fmla="*/ 393 w 720"/>
              <a:gd name="T19" fmla="*/ 659 h 720"/>
              <a:gd name="T20" fmla="*/ 372 w 720"/>
              <a:gd name="T21" fmla="*/ 719 h 720"/>
              <a:gd name="T22" fmla="*/ 363 w 720"/>
              <a:gd name="T23" fmla="*/ 720 h 720"/>
              <a:gd name="T24" fmla="*/ 178 w 720"/>
              <a:gd name="T25" fmla="*/ 720 h 720"/>
              <a:gd name="T26" fmla="*/ 178 w 720"/>
              <a:gd name="T27" fmla="*/ 534 h 720"/>
              <a:gd name="T28" fmla="*/ 177 w 720"/>
              <a:gd name="T29" fmla="*/ 526 h 720"/>
              <a:gd name="T30" fmla="*/ 150 w 720"/>
              <a:gd name="T31" fmla="*/ 482 h 720"/>
              <a:gd name="T32" fmla="*/ 117 w 720"/>
              <a:gd name="T33" fmla="*/ 505 h 720"/>
              <a:gd name="T34" fmla="*/ 77 w 720"/>
              <a:gd name="T35" fmla="*/ 521 h 720"/>
              <a:gd name="T36" fmla="*/ 76 w 720"/>
              <a:gd name="T37" fmla="*/ 521 h 720"/>
              <a:gd name="T38" fmla="*/ 0 w 720"/>
              <a:gd name="T39" fmla="*/ 445 h 720"/>
              <a:gd name="T40" fmla="*/ 76 w 720"/>
              <a:gd name="T41" fmla="*/ 368 h 720"/>
              <a:gd name="T42" fmla="*/ 77 w 720"/>
              <a:gd name="T43" fmla="*/ 368 h 720"/>
              <a:gd name="T44" fmla="*/ 117 w 720"/>
              <a:gd name="T45" fmla="*/ 384 h 720"/>
              <a:gd name="T46" fmla="*/ 150 w 720"/>
              <a:gd name="T47" fmla="*/ 407 h 720"/>
              <a:gd name="T48" fmla="*/ 177 w 720"/>
              <a:gd name="T49" fmla="*/ 364 h 720"/>
              <a:gd name="T50" fmla="*/ 178 w 720"/>
              <a:gd name="T51" fmla="*/ 355 h 720"/>
              <a:gd name="T52" fmla="*/ 178 w 720"/>
              <a:gd name="T53" fmla="*/ 178 h 720"/>
              <a:gd name="T54" fmla="*/ 363 w 720"/>
              <a:gd name="T55" fmla="*/ 178 h 720"/>
              <a:gd name="T56" fmla="*/ 374 w 720"/>
              <a:gd name="T57" fmla="*/ 177 h 720"/>
              <a:gd name="T58" fmla="*/ 423 w 720"/>
              <a:gd name="T59" fmla="*/ 148 h 720"/>
              <a:gd name="T60" fmla="*/ 405 w 720"/>
              <a:gd name="T61" fmla="*/ 110 h 720"/>
              <a:gd name="T62" fmla="*/ 399 w 720"/>
              <a:gd name="T63" fmla="*/ 103 h 720"/>
              <a:gd name="T64" fmla="*/ 385 w 720"/>
              <a:gd name="T65" fmla="*/ 68 h 720"/>
              <a:gd name="T66" fmla="*/ 453 w 720"/>
              <a:gd name="T67" fmla="*/ 0 h 720"/>
              <a:gd name="T68" fmla="*/ 521 w 720"/>
              <a:gd name="T69" fmla="*/ 68 h 720"/>
              <a:gd name="T70" fmla="*/ 521 w 720"/>
              <a:gd name="T71" fmla="*/ 68 h 720"/>
              <a:gd name="T72" fmla="*/ 507 w 720"/>
              <a:gd name="T73" fmla="*/ 103 h 720"/>
              <a:gd name="T74" fmla="*/ 501 w 720"/>
              <a:gd name="T75" fmla="*/ 110 h 720"/>
              <a:gd name="T76" fmla="*/ 483 w 720"/>
              <a:gd name="T77" fmla="*/ 148 h 720"/>
              <a:gd name="T78" fmla="*/ 532 w 720"/>
              <a:gd name="T79" fmla="*/ 177 h 720"/>
              <a:gd name="T80" fmla="*/ 543 w 720"/>
              <a:gd name="T81" fmla="*/ 178 h 720"/>
              <a:gd name="T82" fmla="*/ 720 w 720"/>
              <a:gd name="T83" fmla="*/ 178 h 720"/>
              <a:gd name="T84" fmla="*/ 720 w 720"/>
              <a:gd name="T85" fmla="*/ 355 h 720"/>
              <a:gd name="T86" fmla="*/ 719 w 720"/>
              <a:gd name="T87" fmla="*/ 362 h 720"/>
              <a:gd name="T88" fmla="*/ 701 w 720"/>
              <a:gd name="T89" fmla="*/ 399 h 720"/>
              <a:gd name="T90" fmla="*/ 680 w 720"/>
              <a:gd name="T91" fmla="*/ 385 h 720"/>
              <a:gd name="T92" fmla="*/ 672 w 720"/>
              <a:gd name="T93" fmla="*/ 378 h 720"/>
              <a:gd name="T94" fmla="*/ 627 w 720"/>
              <a:gd name="T95" fmla="*/ 360 h 720"/>
              <a:gd name="T96" fmla="*/ 626 w 720"/>
              <a:gd name="T97" fmla="*/ 360 h 720"/>
              <a:gd name="T98" fmla="*/ 541 w 720"/>
              <a:gd name="T99" fmla="*/ 445 h 720"/>
              <a:gd name="T100" fmla="*/ 626 w 720"/>
              <a:gd name="T101" fmla="*/ 530 h 720"/>
              <a:gd name="T102" fmla="*/ 627 w 720"/>
              <a:gd name="T103" fmla="*/ 530 h 720"/>
              <a:gd name="T104" fmla="*/ 673 w 720"/>
              <a:gd name="T105" fmla="*/ 511 h 720"/>
              <a:gd name="T106" fmla="*/ 680 w 720"/>
              <a:gd name="T107" fmla="*/ 505 h 720"/>
              <a:gd name="T108" fmla="*/ 701 w 720"/>
              <a:gd name="T109" fmla="*/ 490 h 720"/>
              <a:gd name="T110" fmla="*/ 719 w 720"/>
              <a:gd name="T111" fmla="*/ 527 h 720"/>
              <a:gd name="T112" fmla="*/ 720 w 720"/>
              <a:gd name="T113" fmla="*/ 534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0" h="720">
                <a:moveTo>
                  <a:pt x="720" y="534"/>
                </a:moveTo>
                <a:cubicBezTo>
                  <a:pt x="720" y="720"/>
                  <a:pt x="720" y="720"/>
                  <a:pt x="720" y="720"/>
                </a:cubicBezTo>
                <a:cubicBezTo>
                  <a:pt x="720" y="720"/>
                  <a:pt x="720" y="720"/>
                  <a:pt x="720" y="720"/>
                </a:cubicBezTo>
                <a:cubicBezTo>
                  <a:pt x="543" y="720"/>
                  <a:pt x="543" y="720"/>
                  <a:pt x="543" y="720"/>
                </a:cubicBezTo>
                <a:cubicBezTo>
                  <a:pt x="540" y="720"/>
                  <a:pt x="537" y="719"/>
                  <a:pt x="534" y="719"/>
                </a:cubicBezTo>
                <a:cubicBezTo>
                  <a:pt x="463" y="702"/>
                  <a:pt x="496" y="678"/>
                  <a:pt x="513" y="659"/>
                </a:cubicBezTo>
                <a:cubicBezTo>
                  <a:pt x="531" y="639"/>
                  <a:pt x="530" y="618"/>
                  <a:pt x="530" y="618"/>
                </a:cubicBezTo>
                <a:cubicBezTo>
                  <a:pt x="530" y="576"/>
                  <a:pt x="495" y="541"/>
                  <a:pt x="453" y="541"/>
                </a:cubicBezTo>
                <a:cubicBezTo>
                  <a:pt x="411" y="541"/>
                  <a:pt x="376" y="576"/>
                  <a:pt x="376" y="618"/>
                </a:cubicBezTo>
                <a:cubicBezTo>
                  <a:pt x="376" y="618"/>
                  <a:pt x="375" y="639"/>
                  <a:pt x="393" y="659"/>
                </a:cubicBezTo>
                <a:cubicBezTo>
                  <a:pt x="410" y="678"/>
                  <a:pt x="444" y="702"/>
                  <a:pt x="372" y="719"/>
                </a:cubicBezTo>
                <a:cubicBezTo>
                  <a:pt x="369" y="719"/>
                  <a:pt x="366" y="720"/>
                  <a:pt x="363" y="720"/>
                </a:cubicBezTo>
                <a:cubicBezTo>
                  <a:pt x="178" y="720"/>
                  <a:pt x="178" y="720"/>
                  <a:pt x="178" y="720"/>
                </a:cubicBezTo>
                <a:cubicBezTo>
                  <a:pt x="178" y="534"/>
                  <a:pt x="178" y="534"/>
                  <a:pt x="178" y="534"/>
                </a:cubicBezTo>
                <a:cubicBezTo>
                  <a:pt x="178" y="531"/>
                  <a:pt x="178" y="528"/>
                  <a:pt x="177" y="526"/>
                </a:cubicBezTo>
                <a:cubicBezTo>
                  <a:pt x="169" y="492"/>
                  <a:pt x="160" y="482"/>
                  <a:pt x="150" y="482"/>
                </a:cubicBezTo>
                <a:cubicBezTo>
                  <a:pt x="139" y="482"/>
                  <a:pt x="127" y="496"/>
                  <a:pt x="117" y="505"/>
                </a:cubicBezTo>
                <a:cubicBezTo>
                  <a:pt x="99" y="520"/>
                  <a:pt x="81" y="521"/>
                  <a:pt x="77" y="521"/>
                </a:cubicBezTo>
                <a:cubicBezTo>
                  <a:pt x="77" y="521"/>
                  <a:pt x="76" y="521"/>
                  <a:pt x="76" y="521"/>
                </a:cubicBezTo>
                <a:cubicBezTo>
                  <a:pt x="34" y="521"/>
                  <a:pt x="0" y="487"/>
                  <a:pt x="0" y="445"/>
                </a:cubicBezTo>
                <a:cubicBezTo>
                  <a:pt x="0" y="402"/>
                  <a:pt x="34" y="368"/>
                  <a:pt x="76" y="368"/>
                </a:cubicBezTo>
                <a:cubicBezTo>
                  <a:pt x="76" y="368"/>
                  <a:pt x="76" y="368"/>
                  <a:pt x="77" y="368"/>
                </a:cubicBezTo>
                <a:cubicBezTo>
                  <a:pt x="81" y="368"/>
                  <a:pt x="99" y="369"/>
                  <a:pt x="117" y="384"/>
                </a:cubicBezTo>
                <a:cubicBezTo>
                  <a:pt x="127" y="393"/>
                  <a:pt x="139" y="407"/>
                  <a:pt x="150" y="407"/>
                </a:cubicBezTo>
                <a:cubicBezTo>
                  <a:pt x="160" y="407"/>
                  <a:pt x="169" y="397"/>
                  <a:pt x="177" y="364"/>
                </a:cubicBezTo>
                <a:cubicBezTo>
                  <a:pt x="178" y="361"/>
                  <a:pt x="178" y="358"/>
                  <a:pt x="178" y="355"/>
                </a:cubicBezTo>
                <a:cubicBezTo>
                  <a:pt x="178" y="178"/>
                  <a:pt x="178" y="178"/>
                  <a:pt x="178" y="178"/>
                </a:cubicBezTo>
                <a:cubicBezTo>
                  <a:pt x="363" y="178"/>
                  <a:pt x="363" y="178"/>
                  <a:pt x="363" y="178"/>
                </a:cubicBezTo>
                <a:cubicBezTo>
                  <a:pt x="367" y="178"/>
                  <a:pt x="371" y="177"/>
                  <a:pt x="374" y="177"/>
                </a:cubicBezTo>
                <a:cubicBezTo>
                  <a:pt x="404" y="170"/>
                  <a:pt x="419" y="161"/>
                  <a:pt x="423" y="148"/>
                </a:cubicBezTo>
                <a:cubicBezTo>
                  <a:pt x="428" y="134"/>
                  <a:pt x="416" y="121"/>
                  <a:pt x="405" y="110"/>
                </a:cubicBezTo>
                <a:cubicBezTo>
                  <a:pt x="403" y="107"/>
                  <a:pt x="401" y="105"/>
                  <a:pt x="399" y="103"/>
                </a:cubicBezTo>
                <a:cubicBezTo>
                  <a:pt x="384" y="86"/>
                  <a:pt x="385" y="69"/>
                  <a:pt x="385" y="68"/>
                </a:cubicBezTo>
                <a:cubicBezTo>
                  <a:pt x="385" y="30"/>
                  <a:pt x="415" y="0"/>
                  <a:pt x="453" y="0"/>
                </a:cubicBezTo>
                <a:cubicBezTo>
                  <a:pt x="491" y="0"/>
                  <a:pt x="521" y="30"/>
                  <a:pt x="521" y="68"/>
                </a:cubicBezTo>
                <a:cubicBezTo>
                  <a:pt x="521" y="68"/>
                  <a:pt x="521" y="68"/>
                  <a:pt x="521" y="68"/>
                </a:cubicBezTo>
                <a:cubicBezTo>
                  <a:pt x="521" y="69"/>
                  <a:pt x="522" y="86"/>
                  <a:pt x="507" y="103"/>
                </a:cubicBezTo>
                <a:cubicBezTo>
                  <a:pt x="505" y="105"/>
                  <a:pt x="503" y="107"/>
                  <a:pt x="501" y="110"/>
                </a:cubicBezTo>
                <a:cubicBezTo>
                  <a:pt x="490" y="121"/>
                  <a:pt x="479" y="134"/>
                  <a:pt x="483" y="148"/>
                </a:cubicBezTo>
                <a:cubicBezTo>
                  <a:pt x="487" y="161"/>
                  <a:pt x="502" y="170"/>
                  <a:pt x="532" y="177"/>
                </a:cubicBezTo>
                <a:cubicBezTo>
                  <a:pt x="536" y="177"/>
                  <a:pt x="539" y="178"/>
                  <a:pt x="543" y="178"/>
                </a:cubicBezTo>
                <a:cubicBezTo>
                  <a:pt x="720" y="178"/>
                  <a:pt x="720" y="178"/>
                  <a:pt x="720" y="178"/>
                </a:cubicBezTo>
                <a:cubicBezTo>
                  <a:pt x="720" y="355"/>
                  <a:pt x="720" y="355"/>
                  <a:pt x="720" y="355"/>
                </a:cubicBezTo>
                <a:cubicBezTo>
                  <a:pt x="720" y="357"/>
                  <a:pt x="720" y="360"/>
                  <a:pt x="719" y="362"/>
                </a:cubicBezTo>
                <a:cubicBezTo>
                  <a:pt x="711" y="396"/>
                  <a:pt x="703" y="399"/>
                  <a:pt x="701" y="399"/>
                </a:cubicBezTo>
                <a:cubicBezTo>
                  <a:pt x="695" y="399"/>
                  <a:pt x="687" y="391"/>
                  <a:pt x="680" y="385"/>
                </a:cubicBezTo>
                <a:cubicBezTo>
                  <a:pt x="677" y="382"/>
                  <a:pt x="675" y="380"/>
                  <a:pt x="672" y="378"/>
                </a:cubicBezTo>
                <a:cubicBezTo>
                  <a:pt x="653" y="361"/>
                  <a:pt x="633" y="360"/>
                  <a:pt x="627" y="360"/>
                </a:cubicBezTo>
                <a:cubicBezTo>
                  <a:pt x="626" y="360"/>
                  <a:pt x="626" y="360"/>
                  <a:pt x="626" y="360"/>
                </a:cubicBezTo>
                <a:cubicBezTo>
                  <a:pt x="580" y="360"/>
                  <a:pt x="541" y="398"/>
                  <a:pt x="541" y="445"/>
                </a:cubicBezTo>
                <a:cubicBezTo>
                  <a:pt x="541" y="491"/>
                  <a:pt x="580" y="530"/>
                  <a:pt x="626" y="530"/>
                </a:cubicBezTo>
                <a:cubicBezTo>
                  <a:pt x="627" y="530"/>
                  <a:pt x="627" y="530"/>
                  <a:pt x="627" y="530"/>
                </a:cubicBezTo>
                <a:cubicBezTo>
                  <a:pt x="633" y="530"/>
                  <a:pt x="653" y="528"/>
                  <a:pt x="673" y="511"/>
                </a:cubicBezTo>
                <a:cubicBezTo>
                  <a:pt x="675" y="509"/>
                  <a:pt x="677" y="507"/>
                  <a:pt x="680" y="505"/>
                </a:cubicBezTo>
                <a:cubicBezTo>
                  <a:pt x="687" y="498"/>
                  <a:pt x="695" y="490"/>
                  <a:pt x="701" y="490"/>
                </a:cubicBezTo>
                <a:cubicBezTo>
                  <a:pt x="703" y="490"/>
                  <a:pt x="711" y="493"/>
                  <a:pt x="719" y="527"/>
                </a:cubicBezTo>
                <a:cubicBezTo>
                  <a:pt x="720" y="530"/>
                  <a:pt x="720" y="532"/>
                  <a:pt x="720" y="534"/>
                </a:cubicBez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390" tIns="48195" rIns="96390" bIns="48195" numCol="1" spcCol="0" rtlCol="0" fromWordArt="0" anchor="ctr" anchorCtr="0" forceAA="0" compatLnSpc="1">
            <a:noAutofit/>
          </a:bodyPr>
          <a:lstStyle/>
          <a:p>
            <a:pPr algn="ctr"/>
            <a:endParaRPr lang="ko-KR" altLang="en-US" dirty="0">
              <a:solidFill>
                <a:schemeClr val="tx1">
                  <a:lumMod val="65000"/>
                  <a:lumOff val="35000"/>
                </a:schemeClr>
              </a:solidFill>
              <a:cs typeface="+mn-ea"/>
              <a:sym typeface="+mn-lt"/>
            </a:endParaRPr>
          </a:p>
        </p:txBody>
      </p:sp>
      <p:sp>
        <p:nvSpPr>
          <p:cNvPr id="44" name="Freeform 8"/>
          <p:cNvSpPr/>
          <p:nvPr/>
        </p:nvSpPr>
        <p:spPr bwMode="auto">
          <a:xfrm rot="18900000">
            <a:off x="6327223" y="2334018"/>
            <a:ext cx="1841567" cy="1841567"/>
          </a:xfrm>
          <a:custGeom>
            <a:avLst/>
            <a:gdLst>
              <a:gd name="T0" fmla="*/ 720 w 720"/>
              <a:gd name="T1" fmla="*/ 453 h 720"/>
              <a:gd name="T2" fmla="*/ 652 w 720"/>
              <a:gd name="T3" fmla="*/ 522 h 720"/>
              <a:gd name="T4" fmla="*/ 652 w 720"/>
              <a:gd name="T5" fmla="*/ 522 h 720"/>
              <a:gd name="T6" fmla="*/ 639 w 720"/>
              <a:gd name="T7" fmla="*/ 520 h 720"/>
              <a:gd name="T8" fmla="*/ 617 w 720"/>
              <a:gd name="T9" fmla="*/ 507 h 720"/>
              <a:gd name="T10" fmla="*/ 610 w 720"/>
              <a:gd name="T11" fmla="*/ 501 h 720"/>
              <a:gd name="T12" fmla="*/ 578 w 720"/>
              <a:gd name="T13" fmla="*/ 482 h 720"/>
              <a:gd name="T14" fmla="*/ 543 w 720"/>
              <a:gd name="T15" fmla="*/ 532 h 720"/>
              <a:gd name="T16" fmla="*/ 542 w 720"/>
              <a:gd name="T17" fmla="*/ 543 h 720"/>
              <a:gd name="T18" fmla="*/ 542 w 720"/>
              <a:gd name="T19" fmla="*/ 720 h 720"/>
              <a:gd name="T20" fmla="*/ 542 w 720"/>
              <a:gd name="T21" fmla="*/ 720 h 720"/>
              <a:gd name="T22" fmla="*/ 542 w 720"/>
              <a:gd name="T23" fmla="*/ 720 h 720"/>
              <a:gd name="T24" fmla="*/ 365 w 720"/>
              <a:gd name="T25" fmla="*/ 720 h 720"/>
              <a:gd name="T26" fmla="*/ 358 w 720"/>
              <a:gd name="T27" fmla="*/ 719 h 720"/>
              <a:gd name="T28" fmla="*/ 321 w 720"/>
              <a:gd name="T29" fmla="*/ 702 h 720"/>
              <a:gd name="T30" fmla="*/ 335 w 720"/>
              <a:gd name="T31" fmla="*/ 680 h 720"/>
              <a:gd name="T32" fmla="*/ 342 w 720"/>
              <a:gd name="T33" fmla="*/ 673 h 720"/>
              <a:gd name="T34" fmla="*/ 360 w 720"/>
              <a:gd name="T35" fmla="*/ 627 h 720"/>
              <a:gd name="T36" fmla="*/ 275 w 720"/>
              <a:gd name="T37" fmla="*/ 542 h 720"/>
              <a:gd name="T38" fmla="*/ 190 w 720"/>
              <a:gd name="T39" fmla="*/ 627 h 720"/>
              <a:gd name="T40" fmla="*/ 208 w 720"/>
              <a:gd name="T41" fmla="*/ 673 h 720"/>
              <a:gd name="T42" fmla="*/ 215 w 720"/>
              <a:gd name="T43" fmla="*/ 680 h 720"/>
              <a:gd name="T44" fmla="*/ 229 w 720"/>
              <a:gd name="T45" fmla="*/ 702 h 720"/>
              <a:gd name="T46" fmla="*/ 192 w 720"/>
              <a:gd name="T47" fmla="*/ 719 h 720"/>
              <a:gd name="T48" fmla="*/ 185 w 720"/>
              <a:gd name="T49" fmla="*/ 720 h 720"/>
              <a:gd name="T50" fmla="*/ 0 w 720"/>
              <a:gd name="T51" fmla="*/ 720 h 720"/>
              <a:gd name="T52" fmla="*/ 0 w 720"/>
              <a:gd name="T53" fmla="*/ 543 h 720"/>
              <a:gd name="T54" fmla="*/ 1 w 720"/>
              <a:gd name="T55" fmla="*/ 534 h 720"/>
              <a:gd name="T56" fmla="*/ 28 w 720"/>
              <a:gd name="T57" fmla="*/ 491 h 720"/>
              <a:gd name="T58" fmla="*/ 61 w 720"/>
              <a:gd name="T59" fmla="*/ 514 h 720"/>
              <a:gd name="T60" fmla="*/ 101 w 720"/>
              <a:gd name="T61" fmla="*/ 530 h 720"/>
              <a:gd name="T62" fmla="*/ 102 w 720"/>
              <a:gd name="T63" fmla="*/ 530 h 720"/>
              <a:gd name="T64" fmla="*/ 178 w 720"/>
              <a:gd name="T65" fmla="*/ 453 h 720"/>
              <a:gd name="T66" fmla="*/ 102 w 720"/>
              <a:gd name="T67" fmla="*/ 377 h 720"/>
              <a:gd name="T68" fmla="*/ 101 w 720"/>
              <a:gd name="T69" fmla="*/ 377 h 720"/>
              <a:gd name="T70" fmla="*/ 61 w 720"/>
              <a:gd name="T71" fmla="*/ 393 h 720"/>
              <a:gd name="T72" fmla="*/ 28 w 720"/>
              <a:gd name="T73" fmla="*/ 416 h 720"/>
              <a:gd name="T74" fmla="*/ 1 w 720"/>
              <a:gd name="T75" fmla="*/ 373 h 720"/>
              <a:gd name="T76" fmla="*/ 0 w 720"/>
              <a:gd name="T77" fmla="*/ 364 h 720"/>
              <a:gd name="T78" fmla="*/ 0 w 720"/>
              <a:gd name="T79" fmla="*/ 178 h 720"/>
              <a:gd name="T80" fmla="*/ 185 w 720"/>
              <a:gd name="T81" fmla="*/ 178 h 720"/>
              <a:gd name="T82" fmla="*/ 194 w 720"/>
              <a:gd name="T83" fmla="*/ 177 h 720"/>
              <a:gd name="T84" fmla="*/ 215 w 720"/>
              <a:gd name="T85" fmla="*/ 117 h 720"/>
              <a:gd name="T86" fmla="*/ 198 w 720"/>
              <a:gd name="T87" fmla="*/ 77 h 720"/>
              <a:gd name="T88" fmla="*/ 275 w 720"/>
              <a:gd name="T89" fmla="*/ 0 h 720"/>
              <a:gd name="T90" fmla="*/ 352 w 720"/>
              <a:gd name="T91" fmla="*/ 77 h 720"/>
              <a:gd name="T92" fmla="*/ 335 w 720"/>
              <a:gd name="T93" fmla="*/ 117 h 720"/>
              <a:gd name="T94" fmla="*/ 356 w 720"/>
              <a:gd name="T95" fmla="*/ 177 h 720"/>
              <a:gd name="T96" fmla="*/ 365 w 720"/>
              <a:gd name="T97" fmla="*/ 178 h 720"/>
              <a:gd name="T98" fmla="*/ 542 w 720"/>
              <a:gd name="T99" fmla="*/ 178 h 720"/>
              <a:gd name="T100" fmla="*/ 542 w 720"/>
              <a:gd name="T101" fmla="*/ 364 h 720"/>
              <a:gd name="T102" fmla="*/ 543 w 720"/>
              <a:gd name="T103" fmla="*/ 374 h 720"/>
              <a:gd name="T104" fmla="*/ 578 w 720"/>
              <a:gd name="T105" fmla="*/ 424 h 720"/>
              <a:gd name="T106" fmla="*/ 610 w 720"/>
              <a:gd name="T107" fmla="*/ 406 h 720"/>
              <a:gd name="T108" fmla="*/ 617 w 720"/>
              <a:gd name="T109" fmla="*/ 399 h 720"/>
              <a:gd name="T110" fmla="*/ 651 w 720"/>
              <a:gd name="T111" fmla="*/ 385 h 720"/>
              <a:gd name="T112" fmla="*/ 652 w 720"/>
              <a:gd name="T113" fmla="*/ 385 h 720"/>
              <a:gd name="T114" fmla="*/ 720 w 720"/>
              <a:gd name="T115" fmla="*/ 453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0" h="720">
                <a:moveTo>
                  <a:pt x="720" y="453"/>
                </a:moveTo>
                <a:cubicBezTo>
                  <a:pt x="720" y="491"/>
                  <a:pt x="690" y="522"/>
                  <a:pt x="652" y="522"/>
                </a:cubicBezTo>
                <a:cubicBezTo>
                  <a:pt x="652" y="522"/>
                  <a:pt x="652" y="522"/>
                  <a:pt x="652" y="522"/>
                </a:cubicBezTo>
                <a:cubicBezTo>
                  <a:pt x="650" y="522"/>
                  <a:pt x="645" y="522"/>
                  <a:pt x="639" y="520"/>
                </a:cubicBezTo>
                <a:cubicBezTo>
                  <a:pt x="633" y="518"/>
                  <a:pt x="625" y="514"/>
                  <a:pt x="617" y="507"/>
                </a:cubicBezTo>
                <a:cubicBezTo>
                  <a:pt x="615" y="505"/>
                  <a:pt x="612" y="503"/>
                  <a:pt x="610" y="501"/>
                </a:cubicBezTo>
                <a:cubicBezTo>
                  <a:pt x="600" y="492"/>
                  <a:pt x="590" y="482"/>
                  <a:pt x="578" y="482"/>
                </a:cubicBezTo>
                <a:cubicBezTo>
                  <a:pt x="557" y="482"/>
                  <a:pt x="549" y="509"/>
                  <a:pt x="543" y="532"/>
                </a:cubicBezTo>
                <a:cubicBezTo>
                  <a:pt x="542" y="536"/>
                  <a:pt x="542" y="539"/>
                  <a:pt x="542" y="543"/>
                </a:cubicBezTo>
                <a:cubicBezTo>
                  <a:pt x="542" y="720"/>
                  <a:pt x="542" y="720"/>
                  <a:pt x="542" y="720"/>
                </a:cubicBezTo>
                <a:cubicBezTo>
                  <a:pt x="542" y="720"/>
                  <a:pt x="542" y="720"/>
                  <a:pt x="542" y="720"/>
                </a:cubicBezTo>
                <a:cubicBezTo>
                  <a:pt x="542" y="720"/>
                  <a:pt x="542" y="720"/>
                  <a:pt x="542" y="720"/>
                </a:cubicBezTo>
                <a:cubicBezTo>
                  <a:pt x="365" y="720"/>
                  <a:pt x="365" y="720"/>
                  <a:pt x="365" y="720"/>
                </a:cubicBezTo>
                <a:cubicBezTo>
                  <a:pt x="362" y="720"/>
                  <a:pt x="360" y="720"/>
                  <a:pt x="358" y="719"/>
                </a:cubicBezTo>
                <a:cubicBezTo>
                  <a:pt x="326" y="712"/>
                  <a:pt x="322" y="704"/>
                  <a:pt x="321" y="702"/>
                </a:cubicBezTo>
                <a:cubicBezTo>
                  <a:pt x="319" y="697"/>
                  <a:pt x="328" y="687"/>
                  <a:pt x="335" y="680"/>
                </a:cubicBezTo>
                <a:cubicBezTo>
                  <a:pt x="337" y="678"/>
                  <a:pt x="340" y="675"/>
                  <a:pt x="342" y="673"/>
                </a:cubicBezTo>
                <a:cubicBezTo>
                  <a:pt x="360" y="652"/>
                  <a:pt x="360" y="630"/>
                  <a:pt x="360" y="627"/>
                </a:cubicBezTo>
                <a:cubicBezTo>
                  <a:pt x="360" y="580"/>
                  <a:pt x="322" y="542"/>
                  <a:pt x="275" y="542"/>
                </a:cubicBezTo>
                <a:cubicBezTo>
                  <a:pt x="228" y="542"/>
                  <a:pt x="190" y="580"/>
                  <a:pt x="190" y="627"/>
                </a:cubicBezTo>
                <a:cubicBezTo>
                  <a:pt x="190" y="630"/>
                  <a:pt x="190" y="652"/>
                  <a:pt x="208" y="673"/>
                </a:cubicBezTo>
                <a:cubicBezTo>
                  <a:pt x="210" y="675"/>
                  <a:pt x="213" y="678"/>
                  <a:pt x="215" y="680"/>
                </a:cubicBezTo>
                <a:cubicBezTo>
                  <a:pt x="222" y="687"/>
                  <a:pt x="231" y="697"/>
                  <a:pt x="229" y="702"/>
                </a:cubicBezTo>
                <a:cubicBezTo>
                  <a:pt x="229" y="704"/>
                  <a:pt x="224" y="712"/>
                  <a:pt x="192" y="719"/>
                </a:cubicBezTo>
                <a:cubicBezTo>
                  <a:pt x="190" y="720"/>
                  <a:pt x="188" y="720"/>
                  <a:pt x="185" y="720"/>
                </a:cubicBezTo>
                <a:cubicBezTo>
                  <a:pt x="0" y="720"/>
                  <a:pt x="0" y="720"/>
                  <a:pt x="0" y="720"/>
                </a:cubicBezTo>
                <a:cubicBezTo>
                  <a:pt x="0" y="543"/>
                  <a:pt x="0" y="543"/>
                  <a:pt x="0" y="543"/>
                </a:cubicBezTo>
                <a:cubicBezTo>
                  <a:pt x="0" y="540"/>
                  <a:pt x="0" y="537"/>
                  <a:pt x="1" y="534"/>
                </a:cubicBezTo>
                <a:cubicBezTo>
                  <a:pt x="9" y="501"/>
                  <a:pt x="18" y="491"/>
                  <a:pt x="28" y="491"/>
                </a:cubicBezTo>
                <a:cubicBezTo>
                  <a:pt x="39" y="491"/>
                  <a:pt x="51" y="505"/>
                  <a:pt x="61" y="514"/>
                </a:cubicBezTo>
                <a:cubicBezTo>
                  <a:pt x="79" y="529"/>
                  <a:pt x="97" y="530"/>
                  <a:pt x="101" y="530"/>
                </a:cubicBezTo>
                <a:cubicBezTo>
                  <a:pt x="101" y="530"/>
                  <a:pt x="102" y="530"/>
                  <a:pt x="102" y="530"/>
                </a:cubicBezTo>
                <a:cubicBezTo>
                  <a:pt x="144" y="530"/>
                  <a:pt x="178" y="496"/>
                  <a:pt x="178" y="453"/>
                </a:cubicBezTo>
                <a:cubicBezTo>
                  <a:pt x="178" y="411"/>
                  <a:pt x="144" y="377"/>
                  <a:pt x="102" y="377"/>
                </a:cubicBezTo>
                <a:cubicBezTo>
                  <a:pt x="102" y="377"/>
                  <a:pt x="101" y="377"/>
                  <a:pt x="101" y="377"/>
                </a:cubicBezTo>
                <a:cubicBezTo>
                  <a:pt x="97" y="377"/>
                  <a:pt x="79" y="378"/>
                  <a:pt x="61" y="393"/>
                </a:cubicBezTo>
                <a:cubicBezTo>
                  <a:pt x="51" y="402"/>
                  <a:pt x="39" y="416"/>
                  <a:pt x="28" y="416"/>
                </a:cubicBezTo>
                <a:cubicBezTo>
                  <a:pt x="18" y="416"/>
                  <a:pt x="9" y="406"/>
                  <a:pt x="1" y="373"/>
                </a:cubicBezTo>
                <a:cubicBezTo>
                  <a:pt x="0" y="370"/>
                  <a:pt x="0" y="367"/>
                  <a:pt x="0" y="364"/>
                </a:cubicBezTo>
                <a:cubicBezTo>
                  <a:pt x="0" y="178"/>
                  <a:pt x="0" y="178"/>
                  <a:pt x="0" y="178"/>
                </a:cubicBezTo>
                <a:cubicBezTo>
                  <a:pt x="185" y="178"/>
                  <a:pt x="185" y="178"/>
                  <a:pt x="185" y="178"/>
                </a:cubicBezTo>
                <a:cubicBezTo>
                  <a:pt x="188" y="178"/>
                  <a:pt x="191" y="178"/>
                  <a:pt x="194" y="177"/>
                </a:cubicBezTo>
                <a:cubicBezTo>
                  <a:pt x="266" y="161"/>
                  <a:pt x="232" y="137"/>
                  <a:pt x="215" y="117"/>
                </a:cubicBezTo>
                <a:cubicBezTo>
                  <a:pt x="197" y="97"/>
                  <a:pt x="198" y="77"/>
                  <a:pt x="198" y="77"/>
                </a:cubicBezTo>
                <a:cubicBezTo>
                  <a:pt x="198" y="34"/>
                  <a:pt x="233" y="0"/>
                  <a:pt x="275" y="0"/>
                </a:cubicBezTo>
                <a:cubicBezTo>
                  <a:pt x="317" y="0"/>
                  <a:pt x="352" y="34"/>
                  <a:pt x="352" y="77"/>
                </a:cubicBezTo>
                <a:cubicBezTo>
                  <a:pt x="352" y="77"/>
                  <a:pt x="353" y="97"/>
                  <a:pt x="335" y="117"/>
                </a:cubicBezTo>
                <a:cubicBezTo>
                  <a:pt x="318" y="137"/>
                  <a:pt x="285" y="161"/>
                  <a:pt x="356" y="177"/>
                </a:cubicBezTo>
                <a:cubicBezTo>
                  <a:pt x="359" y="178"/>
                  <a:pt x="362" y="178"/>
                  <a:pt x="365" y="178"/>
                </a:cubicBezTo>
                <a:cubicBezTo>
                  <a:pt x="542" y="178"/>
                  <a:pt x="542" y="178"/>
                  <a:pt x="542" y="178"/>
                </a:cubicBezTo>
                <a:cubicBezTo>
                  <a:pt x="542" y="364"/>
                  <a:pt x="542" y="364"/>
                  <a:pt x="542" y="364"/>
                </a:cubicBezTo>
                <a:cubicBezTo>
                  <a:pt x="542" y="367"/>
                  <a:pt x="542" y="371"/>
                  <a:pt x="543" y="374"/>
                </a:cubicBezTo>
                <a:cubicBezTo>
                  <a:pt x="549" y="398"/>
                  <a:pt x="557" y="424"/>
                  <a:pt x="578" y="424"/>
                </a:cubicBezTo>
                <a:cubicBezTo>
                  <a:pt x="590" y="424"/>
                  <a:pt x="600" y="415"/>
                  <a:pt x="610" y="406"/>
                </a:cubicBezTo>
                <a:cubicBezTo>
                  <a:pt x="612" y="403"/>
                  <a:pt x="615" y="401"/>
                  <a:pt x="617" y="399"/>
                </a:cubicBezTo>
                <a:cubicBezTo>
                  <a:pt x="633" y="386"/>
                  <a:pt x="648" y="385"/>
                  <a:pt x="651" y="385"/>
                </a:cubicBezTo>
                <a:cubicBezTo>
                  <a:pt x="652" y="385"/>
                  <a:pt x="652" y="385"/>
                  <a:pt x="652" y="385"/>
                </a:cubicBezTo>
                <a:cubicBezTo>
                  <a:pt x="690" y="385"/>
                  <a:pt x="720" y="416"/>
                  <a:pt x="720" y="453"/>
                </a:cubicBezTo>
                <a:close/>
              </a:path>
            </a:pathLst>
          </a:cu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390" tIns="48195" rIns="96390" bIns="48195" numCol="1" spcCol="0" rtlCol="0" fromWordArt="0" anchor="ctr" anchorCtr="0" forceAA="0" compatLnSpc="1">
            <a:noAutofit/>
          </a:bodyPr>
          <a:lstStyle/>
          <a:p>
            <a:pPr algn="ctr"/>
            <a:endParaRPr lang="ko-KR" altLang="en-US" dirty="0">
              <a:solidFill>
                <a:schemeClr val="tx1">
                  <a:lumMod val="65000"/>
                  <a:lumOff val="35000"/>
                </a:schemeClr>
              </a:solidFill>
              <a:cs typeface="+mn-ea"/>
              <a:sym typeface="+mn-lt"/>
            </a:endParaRPr>
          </a:p>
        </p:txBody>
      </p:sp>
      <p:cxnSp>
        <p:nvCxnSpPr>
          <p:cNvPr id="45" name="직선 연결선 250"/>
          <p:cNvCxnSpPr/>
          <p:nvPr/>
        </p:nvCxnSpPr>
        <p:spPr>
          <a:xfrm>
            <a:off x="5945821" y="2903734"/>
            <a:ext cx="344115" cy="0"/>
          </a:xfrm>
          <a:prstGeom prst="line">
            <a:avLst/>
          </a:prstGeom>
          <a:ln w="6350">
            <a:solidFill>
              <a:srgbClr val="414455"/>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46" name="직선 연결선 250"/>
          <p:cNvCxnSpPr/>
          <p:nvPr/>
        </p:nvCxnSpPr>
        <p:spPr>
          <a:xfrm>
            <a:off x="6021275" y="5294685"/>
            <a:ext cx="1256905" cy="0"/>
          </a:xfrm>
          <a:prstGeom prst="line">
            <a:avLst/>
          </a:prstGeom>
          <a:ln w="6350">
            <a:solidFill>
              <a:srgbClr val="414455"/>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47" name="직선 연결선 250"/>
          <p:cNvCxnSpPr/>
          <p:nvPr/>
        </p:nvCxnSpPr>
        <p:spPr>
          <a:xfrm flipH="1">
            <a:off x="9186658" y="1881719"/>
            <a:ext cx="1504006" cy="0"/>
          </a:xfrm>
          <a:prstGeom prst="line">
            <a:avLst/>
          </a:prstGeom>
          <a:ln w="6350">
            <a:solidFill>
              <a:srgbClr val="414455"/>
            </a:solidFill>
            <a:prstDash val="dash"/>
            <a:headEnd type="oval"/>
          </a:ln>
          <a:effectLst>
            <a:outerShdw blurRad="419100" dist="419100" dir="5400000" algn="ctr" rotWithShape="0">
              <a:srgbClr val="000000">
                <a:alpha val="43137"/>
              </a:srgbClr>
            </a:outerShdw>
          </a:effectLst>
        </p:spPr>
        <p:style>
          <a:lnRef idx="1">
            <a:schemeClr val="accent1"/>
          </a:lnRef>
          <a:fillRef idx="0">
            <a:schemeClr val="accent1"/>
          </a:fillRef>
          <a:effectRef idx="0">
            <a:schemeClr val="accent1"/>
          </a:effectRef>
          <a:fontRef idx="minor">
            <a:schemeClr val="tx1"/>
          </a:fontRef>
        </p:style>
      </p:cxnSp>
      <p:cxnSp>
        <p:nvCxnSpPr>
          <p:cNvPr id="48" name="직선 연결선 250"/>
          <p:cNvCxnSpPr/>
          <p:nvPr/>
        </p:nvCxnSpPr>
        <p:spPr>
          <a:xfrm flipH="1">
            <a:off x="10212474" y="4276153"/>
            <a:ext cx="478189" cy="0"/>
          </a:xfrm>
          <a:prstGeom prst="line">
            <a:avLst/>
          </a:prstGeom>
          <a:ln w="6350">
            <a:solidFill>
              <a:srgbClr val="414455"/>
            </a:solidFill>
            <a:prstDash val="dash"/>
            <a:headEnd type="oval"/>
          </a:ln>
          <a:effectLst>
            <a:outerShdw blurRad="419100" dist="419100" dir="5400000" algn="ctr" rotWithShape="0">
              <a:srgbClr val="000000">
                <a:alpha val="43137"/>
              </a:srgbClr>
            </a:outerShdw>
          </a:effectLst>
        </p:spPr>
        <p:style>
          <a:lnRef idx="1">
            <a:schemeClr val="accent1"/>
          </a:lnRef>
          <a:fillRef idx="0">
            <a:schemeClr val="accent1"/>
          </a:fillRef>
          <a:effectRef idx="0">
            <a:schemeClr val="accent1"/>
          </a:effectRef>
          <a:fontRef idx="minor">
            <a:schemeClr val="tx1"/>
          </a:fontRef>
        </p:style>
      </p:cxnSp>
      <p:sp>
        <p:nvSpPr>
          <p:cNvPr id="49" name="Text Placeholder 8"/>
          <p:cNvSpPr txBox="1"/>
          <p:nvPr/>
        </p:nvSpPr>
        <p:spPr>
          <a:xfrm>
            <a:off x="508675" y="2300220"/>
            <a:ext cx="3269824" cy="2151076"/>
          </a:xfrm>
          <a:prstGeom prst="rect">
            <a:avLst/>
          </a:prstGeom>
        </p:spPr>
        <p:txBody>
          <a:bodyPr vert="horz"/>
          <a:lstStyle>
            <a:lvl1pPr marL="0" indent="0" algn="l" defTabSz="457200" rtl="0" eaLnBrk="1" latinLnBrk="0" hangingPunct="1">
              <a:lnSpc>
                <a:spcPct val="120000"/>
              </a:lnSpc>
              <a:spcBef>
                <a:spcPct val="20000"/>
              </a:spcBef>
              <a:buFont typeface="Arial" panose="020B0604020202020204"/>
              <a:buNone/>
              <a:defRPr sz="800" kern="1200" baseline="0">
                <a:solidFill>
                  <a:schemeClr val="bg1">
                    <a:lumMod val="50000"/>
                  </a:schemeClr>
                </a:solidFill>
                <a:latin typeface="Roboto condensed"/>
                <a:ea typeface="+mn-ea"/>
                <a:cs typeface="Roboto condensed"/>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algn="just">
              <a:lnSpc>
                <a:spcPct val="130000"/>
              </a:lnSpc>
            </a:pPr>
            <a:r>
              <a:rPr lang="zh-CN" altLang="en-US" sz="1475" dirty="0">
                <a:solidFill>
                  <a:schemeClr val="tx1">
                    <a:lumMod val="65000"/>
                    <a:lumOff val="35000"/>
                  </a:schemeClr>
                </a:solidFill>
                <a:latin typeface="+mn-lt"/>
                <a:cs typeface="+mn-ea"/>
                <a:sym typeface="+mn-lt"/>
              </a:rPr>
              <a:t>点击添加文字内容点击添加文字内容点击添加文字内容</a:t>
            </a:r>
            <a:endParaRPr lang="en-US" altLang="zh-CN" sz="1475" dirty="0">
              <a:solidFill>
                <a:schemeClr val="tx1">
                  <a:lumMod val="65000"/>
                  <a:lumOff val="35000"/>
                </a:schemeClr>
              </a:solidFill>
              <a:latin typeface="+mn-lt"/>
              <a:cs typeface="+mn-ea"/>
              <a:sym typeface="+mn-lt"/>
            </a:endParaRPr>
          </a:p>
          <a:p>
            <a:pPr algn="just">
              <a:lnSpc>
                <a:spcPct val="130000"/>
              </a:lnSpc>
            </a:pPr>
            <a:endParaRPr lang="en-US" altLang="zh-CN" sz="1475" dirty="0">
              <a:solidFill>
                <a:schemeClr val="tx1">
                  <a:lumMod val="65000"/>
                  <a:lumOff val="35000"/>
                </a:schemeClr>
              </a:solidFill>
              <a:latin typeface="+mn-lt"/>
              <a:cs typeface="+mn-ea"/>
              <a:sym typeface="+mn-lt"/>
            </a:endParaRPr>
          </a:p>
        </p:txBody>
      </p:sp>
      <p:cxnSp>
        <p:nvCxnSpPr>
          <p:cNvPr id="50" name="Straight Connector 59"/>
          <p:cNvCxnSpPr/>
          <p:nvPr/>
        </p:nvCxnSpPr>
        <p:spPr>
          <a:xfrm flipV="1">
            <a:off x="4222702" y="1552864"/>
            <a:ext cx="0" cy="4726142"/>
          </a:xfrm>
          <a:prstGeom prst="line">
            <a:avLst/>
          </a:prstGeom>
          <a:ln w="3175">
            <a:solidFill>
              <a:srgbClr val="414455"/>
            </a:solidFill>
          </a:ln>
        </p:spPr>
        <p:style>
          <a:lnRef idx="1">
            <a:schemeClr val="dk1"/>
          </a:lnRef>
          <a:fillRef idx="0">
            <a:schemeClr val="dk1"/>
          </a:fillRef>
          <a:effectRef idx="0">
            <a:schemeClr val="dk1"/>
          </a:effectRef>
          <a:fontRef idx="minor">
            <a:schemeClr val="tx1"/>
          </a:fontRef>
        </p:style>
      </p:cxnSp>
      <p:sp>
        <p:nvSpPr>
          <p:cNvPr id="51" name="矩形 10"/>
          <p:cNvSpPr>
            <a:spLocks noChangeArrowheads="1"/>
          </p:cNvSpPr>
          <p:nvPr/>
        </p:nvSpPr>
        <p:spPr bwMode="auto">
          <a:xfrm>
            <a:off x="4581798" y="2648329"/>
            <a:ext cx="1050288" cy="611578"/>
          </a:xfrm>
          <a:prstGeom prst="rect">
            <a:avLst/>
          </a:prstGeom>
          <a:noFill/>
          <a:ln w="9525">
            <a:noFill/>
            <a:miter lim="800000"/>
          </a:ln>
        </p:spPr>
        <p:txBody>
          <a:bodyPr wrap="none">
            <a:spAutoFit/>
          </a:bodyPr>
          <a:lstStyle/>
          <a:p>
            <a:r>
              <a:rPr lang="zh-CN" altLang="en-US" sz="1685" dirty="0">
                <a:solidFill>
                  <a:schemeClr val="tx1">
                    <a:lumMod val="65000"/>
                    <a:lumOff val="35000"/>
                  </a:schemeClr>
                </a:solidFill>
                <a:latin typeface="+mn-lt"/>
                <a:ea typeface="+mn-ea"/>
                <a:cs typeface="+mn-ea"/>
                <a:sym typeface="+mn-lt"/>
              </a:rPr>
              <a:t>点击此处</a:t>
            </a:r>
            <a:endParaRPr lang="en-US" altLang="zh-CN" sz="1685" dirty="0">
              <a:solidFill>
                <a:schemeClr val="tx1">
                  <a:lumMod val="65000"/>
                  <a:lumOff val="35000"/>
                </a:schemeClr>
              </a:solidFill>
              <a:latin typeface="+mn-lt"/>
              <a:ea typeface="+mn-ea"/>
              <a:cs typeface="+mn-ea"/>
              <a:sym typeface="+mn-lt"/>
            </a:endParaRPr>
          </a:p>
          <a:p>
            <a:r>
              <a:rPr lang="zh-CN" altLang="en-US" sz="1685" dirty="0">
                <a:solidFill>
                  <a:schemeClr val="tx1">
                    <a:lumMod val="65000"/>
                    <a:lumOff val="35000"/>
                  </a:schemeClr>
                </a:solidFill>
                <a:latin typeface="+mn-lt"/>
                <a:ea typeface="+mn-ea"/>
                <a:cs typeface="+mn-ea"/>
                <a:sym typeface="+mn-lt"/>
              </a:rPr>
              <a:t>添加内容</a:t>
            </a:r>
          </a:p>
        </p:txBody>
      </p:sp>
      <p:sp>
        <p:nvSpPr>
          <p:cNvPr id="52" name="矩形 10"/>
          <p:cNvSpPr>
            <a:spLocks noChangeArrowheads="1"/>
          </p:cNvSpPr>
          <p:nvPr/>
        </p:nvSpPr>
        <p:spPr bwMode="auto">
          <a:xfrm>
            <a:off x="10852716" y="1611954"/>
            <a:ext cx="1050288" cy="611578"/>
          </a:xfrm>
          <a:prstGeom prst="rect">
            <a:avLst/>
          </a:prstGeom>
          <a:noFill/>
          <a:ln w="9525">
            <a:noFill/>
            <a:miter lim="800000"/>
          </a:ln>
        </p:spPr>
        <p:txBody>
          <a:bodyPr wrap="none">
            <a:spAutoFit/>
          </a:bodyPr>
          <a:lstStyle/>
          <a:p>
            <a:r>
              <a:rPr lang="zh-CN" altLang="en-US" sz="1685" dirty="0">
                <a:solidFill>
                  <a:schemeClr val="tx1">
                    <a:lumMod val="65000"/>
                    <a:lumOff val="35000"/>
                  </a:schemeClr>
                </a:solidFill>
                <a:latin typeface="+mn-lt"/>
                <a:ea typeface="+mn-ea"/>
                <a:cs typeface="+mn-ea"/>
                <a:sym typeface="+mn-lt"/>
              </a:rPr>
              <a:t>点击此处</a:t>
            </a:r>
            <a:endParaRPr lang="en-US" altLang="zh-CN" sz="1685" dirty="0">
              <a:solidFill>
                <a:schemeClr val="tx1">
                  <a:lumMod val="65000"/>
                  <a:lumOff val="35000"/>
                </a:schemeClr>
              </a:solidFill>
              <a:latin typeface="+mn-lt"/>
              <a:ea typeface="+mn-ea"/>
              <a:cs typeface="+mn-ea"/>
              <a:sym typeface="+mn-lt"/>
            </a:endParaRPr>
          </a:p>
          <a:p>
            <a:r>
              <a:rPr lang="zh-CN" altLang="en-US" sz="1685" dirty="0">
                <a:solidFill>
                  <a:schemeClr val="tx1">
                    <a:lumMod val="65000"/>
                    <a:lumOff val="35000"/>
                  </a:schemeClr>
                </a:solidFill>
                <a:latin typeface="+mn-lt"/>
                <a:ea typeface="+mn-ea"/>
                <a:cs typeface="+mn-ea"/>
                <a:sym typeface="+mn-lt"/>
              </a:rPr>
              <a:t>添加内容</a:t>
            </a:r>
          </a:p>
        </p:txBody>
      </p:sp>
      <p:sp>
        <p:nvSpPr>
          <p:cNvPr id="53" name="矩形 10"/>
          <p:cNvSpPr>
            <a:spLocks noChangeArrowheads="1"/>
          </p:cNvSpPr>
          <p:nvPr/>
        </p:nvSpPr>
        <p:spPr bwMode="auto">
          <a:xfrm>
            <a:off x="4662633" y="4909742"/>
            <a:ext cx="1050288" cy="611578"/>
          </a:xfrm>
          <a:prstGeom prst="rect">
            <a:avLst/>
          </a:prstGeom>
          <a:noFill/>
          <a:ln w="9525">
            <a:noFill/>
            <a:miter lim="800000"/>
          </a:ln>
        </p:spPr>
        <p:txBody>
          <a:bodyPr wrap="none">
            <a:spAutoFit/>
          </a:bodyPr>
          <a:lstStyle/>
          <a:p>
            <a:r>
              <a:rPr lang="zh-CN" altLang="en-US" sz="1685" dirty="0">
                <a:solidFill>
                  <a:schemeClr val="tx1">
                    <a:lumMod val="65000"/>
                    <a:lumOff val="35000"/>
                  </a:schemeClr>
                </a:solidFill>
                <a:latin typeface="+mn-lt"/>
                <a:ea typeface="+mn-ea"/>
                <a:cs typeface="+mn-ea"/>
                <a:sym typeface="+mn-lt"/>
              </a:rPr>
              <a:t>点击此处</a:t>
            </a:r>
            <a:endParaRPr lang="en-US" altLang="zh-CN" sz="1685" dirty="0">
              <a:solidFill>
                <a:schemeClr val="tx1">
                  <a:lumMod val="65000"/>
                  <a:lumOff val="35000"/>
                </a:schemeClr>
              </a:solidFill>
              <a:latin typeface="+mn-lt"/>
              <a:ea typeface="+mn-ea"/>
              <a:cs typeface="+mn-ea"/>
              <a:sym typeface="+mn-lt"/>
            </a:endParaRPr>
          </a:p>
          <a:p>
            <a:r>
              <a:rPr lang="zh-CN" altLang="en-US" sz="1685" dirty="0">
                <a:solidFill>
                  <a:schemeClr val="tx1">
                    <a:lumMod val="65000"/>
                    <a:lumOff val="35000"/>
                  </a:schemeClr>
                </a:solidFill>
                <a:latin typeface="+mn-lt"/>
                <a:ea typeface="+mn-ea"/>
                <a:cs typeface="+mn-ea"/>
                <a:sym typeface="+mn-lt"/>
              </a:rPr>
              <a:t>添加内容</a:t>
            </a:r>
          </a:p>
        </p:txBody>
      </p:sp>
      <p:sp>
        <p:nvSpPr>
          <p:cNvPr id="54" name="矩形 10"/>
          <p:cNvSpPr>
            <a:spLocks noChangeArrowheads="1"/>
          </p:cNvSpPr>
          <p:nvPr/>
        </p:nvSpPr>
        <p:spPr bwMode="auto">
          <a:xfrm>
            <a:off x="10924129" y="4003777"/>
            <a:ext cx="1050288" cy="611578"/>
          </a:xfrm>
          <a:prstGeom prst="rect">
            <a:avLst/>
          </a:prstGeom>
          <a:noFill/>
          <a:ln w="9525">
            <a:noFill/>
            <a:miter lim="800000"/>
          </a:ln>
        </p:spPr>
        <p:txBody>
          <a:bodyPr wrap="none">
            <a:spAutoFit/>
          </a:bodyPr>
          <a:lstStyle/>
          <a:p>
            <a:r>
              <a:rPr lang="zh-CN" altLang="en-US" sz="1685" dirty="0">
                <a:solidFill>
                  <a:schemeClr val="tx1">
                    <a:lumMod val="65000"/>
                    <a:lumOff val="35000"/>
                  </a:schemeClr>
                </a:solidFill>
                <a:latin typeface="+mn-lt"/>
                <a:ea typeface="+mn-ea"/>
                <a:cs typeface="+mn-ea"/>
                <a:sym typeface="+mn-lt"/>
              </a:rPr>
              <a:t>点击此处</a:t>
            </a:r>
            <a:endParaRPr lang="en-US" altLang="zh-CN" sz="1685" dirty="0">
              <a:solidFill>
                <a:schemeClr val="tx1">
                  <a:lumMod val="65000"/>
                  <a:lumOff val="35000"/>
                </a:schemeClr>
              </a:solidFill>
              <a:latin typeface="+mn-lt"/>
              <a:ea typeface="+mn-ea"/>
              <a:cs typeface="+mn-ea"/>
              <a:sym typeface="+mn-lt"/>
            </a:endParaRPr>
          </a:p>
          <a:p>
            <a:r>
              <a:rPr lang="zh-CN" altLang="en-US" sz="1685" dirty="0">
                <a:solidFill>
                  <a:schemeClr val="tx1">
                    <a:lumMod val="65000"/>
                    <a:lumOff val="35000"/>
                  </a:schemeClr>
                </a:solidFill>
                <a:latin typeface="+mn-lt"/>
                <a:ea typeface="+mn-ea"/>
                <a:cs typeface="+mn-ea"/>
                <a:sym typeface="+mn-lt"/>
              </a:rPr>
              <a:t>添加内容</a:t>
            </a:r>
          </a:p>
        </p:txBody>
      </p:sp>
      <p:sp>
        <p:nvSpPr>
          <p:cNvPr id="18" name="文本框 17"/>
          <p:cNvSpPr txBox="1"/>
          <p:nvPr/>
        </p:nvSpPr>
        <p:spPr>
          <a:xfrm>
            <a:off x="5876491" y="7716118"/>
            <a:ext cx="877163" cy="369332"/>
          </a:xfrm>
          <a:prstGeom prst="rect">
            <a:avLst/>
          </a:prstGeom>
          <a:noFill/>
        </p:spPr>
        <p:txBody>
          <a:bodyPr wrap="none" rtlCol="0">
            <a:spAutoFit/>
          </a:bodyPr>
          <a:lstStyle/>
          <a:p>
            <a:r>
              <a:rPr lang="zh-CN" altLang="en-US" dirty="0">
                <a:solidFill>
                  <a:srgbClr val="4A4A4A"/>
                </a:solidFill>
                <a:latin typeface="+mn-lt"/>
                <a:ea typeface="+mn-ea"/>
                <a:cs typeface="+mn-ea"/>
                <a:sym typeface="+mn-lt"/>
              </a:rPr>
              <a:t>延时符</a:t>
            </a:r>
            <a:endParaRPr lang="en-US" altLang="zh-CN" dirty="0">
              <a:solidFill>
                <a:srgbClr val="4A4A4A"/>
              </a:solidFill>
              <a:latin typeface="+mn-lt"/>
              <a:ea typeface="+mn-ea"/>
              <a:cs typeface="+mn-ea"/>
              <a:sym typeface="+mn-lt"/>
            </a:endParaRPr>
          </a:p>
        </p:txBody>
      </p:sp>
      <p:sp>
        <p:nvSpPr>
          <p:cNvPr id="3" name="文本占位符 2"/>
          <p:cNvSpPr>
            <a:spLocks noGrp="1"/>
          </p:cNvSpPr>
          <p:nvPr>
            <p:ph type="body" sz="quarter" idx="13"/>
          </p:nvPr>
        </p:nvSpPr>
        <p:spPr/>
        <p:txBody>
          <a:bodyPr/>
          <a:lstStyle/>
          <a:p>
            <a:r>
              <a:rPr lang="zh-CN" altLang="en-US" dirty="0">
                <a:cs typeface="+mn-ea"/>
                <a:sym typeface="+mn-lt"/>
              </a:rPr>
              <a:t>点击输入标题内容</a:t>
            </a:r>
          </a:p>
        </p:txBody>
      </p:sp>
      <p:sp>
        <p:nvSpPr>
          <p:cNvPr id="2" name="灯片编号占位符 1"/>
          <p:cNvSpPr>
            <a:spLocks noGrp="1"/>
          </p:cNvSpPr>
          <p:nvPr>
            <p:ph type="sldNum" sz="quarter" idx="4294967295"/>
          </p:nvPr>
        </p:nvSpPr>
        <p:spPr>
          <a:xfrm>
            <a:off x="12230100" y="266700"/>
            <a:ext cx="628650" cy="385763"/>
          </a:xfrm>
        </p:spPr>
        <p:txBody>
          <a:bodyPr/>
          <a:lstStyle/>
          <a:p>
            <a:fld id="{EB730883-2733-4EB0-9793-894FF9D50112}" type="slidenum">
              <a:rPr lang="zh-CN" altLang="en-US" smtClean="0">
                <a:latin typeface="+mn-lt"/>
                <a:ea typeface="+mn-ea"/>
                <a:cs typeface="+mn-ea"/>
                <a:sym typeface="+mn-lt"/>
              </a:rPr>
              <a:pPr/>
              <a:t>22</a:t>
            </a:fld>
            <a:endParaRPr lang="zh-CN" altLang="en-US">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 calcmode="lin" valueType="num">
                                      <p:cBhvr>
                                        <p:cTn id="9" dur="500" fill="hold"/>
                                        <p:tgtEl>
                                          <p:spTgt spid="41"/>
                                        </p:tgtEl>
                                        <p:attrNameLst>
                                          <p:attrName>style.rotation</p:attrName>
                                        </p:attrNameLst>
                                      </p:cBhvr>
                                      <p:tavLst>
                                        <p:tav tm="0">
                                          <p:val>
                                            <p:fltVal val="360"/>
                                          </p:val>
                                        </p:tav>
                                        <p:tav tm="100000">
                                          <p:val>
                                            <p:fltVal val="0"/>
                                          </p:val>
                                        </p:tav>
                                      </p:tavLst>
                                    </p:anim>
                                    <p:animEffect transition="in" filter="fade">
                                      <p:cBhvr>
                                        <p:cTn id="10" dur="500"/>
                                        <p:tgtEl>
                                          <p:spTgt spid="41"/>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47"/>
                                        </p:tgtEl>
                                        <p:attrNameLst>
                                          <p:attrName>style.visibility</p:attrName>
                                        </p:attrNameLst>
                                      </p:cBhvr>
                                      <p:to>
                                        <p:strVal val="visible"/>
                                      </p:to>
                                    </p:set>
                                    <p:animEffect transition="in" filter="wipe(left)">
                                      <p:cBhvr>
                                        <p:cTn id="14" dur="500"/>
                                        <p:tgtEl>
                                          <p:spTgt spid="47"/>
                                        </p:tgtEl>
                                      </p:cBhvr>
                                    </p:animEffect>
                                  </p:childTnLst>
                                </p:cTn>
                              </p:par>
                            </p:childTnLst>
                          </p:cTn>
                        </p:par>
                        <p:par>
                          <p:cTn id="15" fill="hold">
                            <p:stCondLst>
                              <p:cond delay="1000"/>
                            </p:stCondLst>
                            <p:childTnLst>
                              <p:par>
                                <p:cTn id="16" presetID="22" presetClass="entr" presetSubtype="4" fill="hold" grpId="0" nodeType="after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wipe(down)">
                                      <p:cBhvr>
                                        <p:cTn id="18" dur="500"/>
                                        <p:tgtEl>
                                          <p:spTgt spid="52"/>
                                        </p:tgtEl>
                                      </p:cBhvr>
                                    </p:animEffect>
                                  </p:childTnLst>
                                </p:cTn>
                              </p:par>
                            </p:childTnLst>
                          </p:cTn>
                        </p:par>
                        <p:par>
                          <p:cTn id="19" fill="hold">
                            <p:stCondLst>
                              <p:cond delay="1500"/>
                            </p:stCondLst>
                            <p:childTnLst>
                              <p:par>
                                <p:cTn id="20" presetID="49" presetClass="entr" presetSubtype="0" decel="100000" fill="hold" grpId="0" nodeType="afterEffect">
                                  <p:stCondLst>
                                    <p:cond delay="0"/>
                                  </p:stCondLst>
                                  <p:childTnLst>
                                    <p:set>
                                      <p:cBhvr>
                                        <p:cTn id="21" dur="1" fill="hold">
                                          <p:stCondLst>
                                            <p:cond delay="0"/>
                                          </p:stCondLst>
                                        </p:cTn>
                                        <p:tgtEl>
                                          <p:spTgt spid="44"/>
                                        </p:tgtEl>
                                        <p:attrNameLst>
                                          <p:attrName>style.visibility</p:attrName>
                                        </p:attrNameLst>
                                      </p:cBhvr>
                                      <p:to>
                                        <p:strVal val="visible"/>
                                      </p:to>
                                    </p:set>
                                    <p:anim calcmode="lin" valueType="num">
                                      <p:cBhvr>
                                        <p:cTn id="22" dur="500" fill="hold"/>
                                        <p:tgtEl>
                                          <p:spTgt spid="44"/>
                                        </p:tgtEl>
                                        <p:attrNameLst>
                                          <p:attrName>ppt_w</p:attrName>
                                        </p:attrNameLst>
                                      </p:cBhvr>
                                      <p:tavLst>
                                        <p:tav tm="0">
                                          <p:val>
                                            <p:fltVal val="0"/>
                                          </p:val>
                                        </p:tav>
                                        <p:tav tm="100000">
                                          <p:val>
                                            <p:strVal val="#ppt_w"/>
                                          </p:val>
                                        </p:tav>
                                      </p:tavLst>
                                    </p:anim>
                                    <p:anim calcmode="lin" valueType="num">
                                      <p:cBhvr>
                                        <p:cTn id="23" dur="500" fill="hold"/>
                                        <p:tgtEl>
                                          <p:spTgt spid="44"/>
                                        </p:tgtEl>
                                        <p:attrNameLst>
                                          <p:attrName>ppt_h</p:attrName>
                                        </p:attrNameLst>
                                      </p:cBhvr>
                                      <p:tavLst>
                                        <p:tav tm="0">
                                          <p:val>
                                            <p:fltVal val="0"/>
                                          </p:val>
                                        </p:tav>
                                        <p:tav tm="100000">
                                          <p:val>
                                            <p:strVal val="#ppt_h"/>
                                          </p:val>
                                        </p:tav>
                                      </p:tavLst>
                                    </p:anim>
                                    <p:anim calcmode="lin" valueType="num">
                                      <p:cBhvr>
                                        <p:cTn id="24" dur="500" fill="hold"/>
                                        <p:tgtEl>
                                          <p:spTgt spid="44"/>
                                        </p:tgtEl>
                                        <p:attrNameLst>
                                          <p:attrName>style.rotation</p:attrName>
                                        </p:attrNameLst>
                                      </p:cBhvr>
                                      <p:tavLst>
                                        <p:tav tm="0">
                                          <p:val>
                                            <p:fltVal val="360"/>
                                          </p:val>
                                        </p:tav>
                                        <p:tav tm="100000">
                                          <p:val>
                                            <p:fltVal val="0"/>
                                          </p:val>
                                        </p:tav>
                                      </p:tavLst>
                                    </p:anim>
                                    <p:animEffect transition="in" filter="fade">
                                      <p:cBhvr>
                                        <p:cTn id="25" dur="500"/>
                                        <p:tgtEl>
                                          <p:spTgt spid="44"/>
                                        </p:tgtEl>
                                      </p:cBhvr>
                                    </p:animEffect>
                                  </p:childTnLst>
                                </p:cTn>
                              </p:par>
                            </p:childTnLst>
                          </p:cTn>
                        </p:par>
                        <p:par>
                          <p:cTn id="26" fill="hold">
                            <p:stCondLst>
                              <p:cond delay="2000"/>
                            </p:stCondLst>
                            <p:childTnLst>
                              <p:par>
                                <p:cTn id="27" presetID="22" presetClass="entr" presetSubtype="2" fill="hold" nodeType="afterEffect">
                                  <p:stCondLst>
                                    <p:cond delay="0"/>
                                  </p:stCondLst>
                                  <p:childTnLst>
                                    <p:set>
                                      <p:cBhvr>
                                        <p:cTn id="28" dur="1" fill="hold">
                                          <p:stCondLst>
                                            <p:cond delay="0"/>
                                          </p:stCondLst>
                                        </p:cTn>
                                        <p:tgtEl>
                                          <p:spTgt spid="45"/>
                                        </p:tgtEl>
                                        <p:attrNameLst>
                                          <p:attrName>style.visibility</p:attrName>
                                        </p:attrNameLst>
                                      </p:cBhvr>
                                      <p:to>
                                        <p:strVal val="visible"/>
                                      </p:to>
                                    </p:set>
                                    <p:animEffect transition="in" filter="wipe(right)">
                                      <p:cBhvr>
                                        <p:cTn id="29" dur="500"/>
                                        <p:tgtEl>
                                          <p:spTgt spid="45"/>
                                        </p:tgtEl>
                                      </p:cBhvr>
                                    </p:animEffect>
                                  </p:childTnLst>
                                </p:cTn>
                              </p:par>
                            </p:childTnLst>
                          </p:cTn>
                        </p:par>
                        <p:par>
                          <p:cTn id="30" fill="hold">
                            <p:stCondLst>
                              <p:cond delay="2500"/>
                            </p:stCondLst>
                            <p:childTnLst>
                              <p:par>
                                <p:cTn id="31" presetID="22" presetClass="entr" presetSubtype="8" fill="hold" grpId="0" nodeType="afterEffect">
                                  <p:stCondLst>
                                    <p:cond delay="0"/>
                                  </p:stCondLst>
                                  <p:childTnLst>
                                    <p:set>
                                      <p:cBhvr>
                                        <p:cTn id="32" dur="1" fill="hold">
                                          <p:stCondLst>
                                            <p:cond delay="0"/>
                                          </p:stCondLst>
                                        </p:cTn>
                                        <p:tgtEl>
                                          <p:spTgt spid="51"/>
                                        </p:tgtEl>
                                        <p:attrNameLst>
                                          <p:attrName>style.visibility</p:attrName>
                                        </p:attrNameLst>
                                      </p:cBhvr>
                                      <p:to>
                                        <p:strVal val="visible"/>
                                      </p:to>
                                    </p:set>
                                    <p:animEffect transition="in" filter="wipe(left)">
                                      <p:cBhvr>
                                        <p:cTn id="33" dur="500"/>
                                        <p:tgtEl>
                                          <p:spTgt spid="51"/>
                                        </p:tgtEl>
                                      </p:cBhvr>
                                    </p:animEffect>
                                  </p:childTnLst>
                                </p:cTn>
                              </p:par>
                            </p:childTnLst>
                          </p:cTn>
                        </p:par>
                        <p:par>
                          <p:cTn id="34" fill="hold">
                            <p:stCondLst>
                              <p:cond delay="3000"/>
                            </p:stCondLst>
                            <p:childTnLst>
                              <p:par>
                                <p:cTn id="35" presetID="49" presetClass="entr" presetSubtype="0" decel="100000" fill="hold" grpId="0" nodeType="afterEffect">
                                  <p:stCondLst>
                                    <p:cond delay="0"/>
                                  </p:stCondLst>
                                  <p:childTnLst>
                                    <p:set>
                                      <p:cBhvr>
                                        <p:cTn id="36" dur="1" fill="hold">
                                          <p:stCondLst>
                                            <p:cond delay="0"/>
                                          </p:stCondLst>
                                        </p:cTn>
                                        <p:tgtEl>
                                          <p:spTgt spid="43"/>
                                        </p:tgtEl>
                                        <p:attrNameLst>
                                          <p:attrName>style.visibility</p:attrName>
                                        </p:attrNameLst>
                                      </p:cBhvr>
                                      <p:to>
                                        <p:strVal val="visible"/>
                                      </p:to>
                                    </p:set>
                                    <p:anim calcmode="lin" valueType="num">
                                      <p:cBhvr>
                                        <p:cTn id="37" dur="500" fill="hold"/>
                                        <p:tgtEl>
                                          <p:spTgt spid="43"/>
                                        </p:tgtEl>
                                        <p:attrNameLst>
                                          <p:attrName>ppt_w</p:attrName>
                                        </p:attrNameLst>
                                      </p:cBhvr>
                                      <p:tavLst>
                                        <p:tav tm="0">
                                          <p:val>
                                            <p:fltVal val="0"/>
                                          </p:val>
                                        </p:tav>
                                        <p:tav tm="100000">
                                          <p:val>
                                            <p:strVal val="#ppt_w"/>
                                          </p:val>
                                        </p:tav>
                                      </p:tavLst>
                                    </p:anim>
                                    <p:anim calcmode="lin" valueType="num">
                                      <p:cBhvr>
                                        <p:cTn id="38" dur="500" fill="hold"/>
                                        <p:tgtEl>
                                          <p:spTgt spid="43"/>
                                        </p:tgtEl>
                                        <p:attrNameLst>
                                          <p:attrName>ppt_h</p:attrName>
                                        </p:attrNameLst>
                                      </p:cBhvr>
                                      <p:tavLst>
                                        <p:tav tm="0">
                                          <p:val>
                                            <p:fltVal val="0"/>
                                          </p:val>
                                        </p:tav>
                                        <p:tav tm="100000">
                                          <p:val>
                                            <p:strVal val="#ppt_h"/>
                                          </p:val>
                                        </p:tav>
                                      </p:tavLst>
                                    </p:anim>
                                    <p:anim calcmode="lin" valueType="num">
                                      <p:cBhvr>
                                        <p:cTn id="39" dur="500" fill="hold"/>
                                        <p:tgtEl>
                                          <p:spTgt spid="43"/>
                                        </p:tgtEl>
                                        <p:attrNameLst>
                                          <p:attrName>style.rotation</p:attrName>
                                        </p:attrNameLst>
                                      </p:cBhvr>
                                      <p:tavLst>
                                        <p:tav tm="0">
                                          <p:val>
                                            <p:fltVal val="360"/>
                                          </p:val>
                                        </p:tav>
                                        <p:tav tm="100000">
                                          <p:val>
                                            <p:fltVal val="0"/>
                                          </p:val>
                                        </p:tav>
                                      </p:tavLst>
                                    </p:anim>
                                    <p:animEffect transition="in" filter="fade">
                                      <p:cBhvr>
                                        <p:cTn id="40" dur="500"/>
                                        <p:tgtEl>
                                          <p:spTgt spid="43"/>
                                        </p:tgtEl>
                                      </p:cBhvr>
                                    </p:animEffect>
                                  </p:childTnLst>
                                </p:cTn>
                              </p:par>
                            </p:childTnLst>
                          </p:cTn>
                        </p:par>
                        <p:par>
                          <p:cTn id="41" fill="hold">
                            <p:stCondLst>
                              <p:cond delay="3500"/>
                            </p:stCondLst>
                            <p:childTnLst>
                              <p:par>
                                <p:cTn id="42" presetID="22" presetClass="entr" presetSubtype="2" fill="hold" nodeType="afterEffect">
                                  <p:stCondLst>
                                    <p:cond delay="0"/>
                                  </p:stCondLst>
                                  <p:childTnLst>
                                    <p:set>
                                      <p:cBhvr>
                                        <p:cTn id="43" dur="1" fill="hold">
                                          <p:stCondLst>
                                            <p:cond delay="0"/>
                                          </p:stCondLst>
                                        </p:cTn>
                                        <p:tgtEl>
                                          <p:spTgt spid="46"/>
                                        </p:tgtEl>
                                        <p:attrNameLst>
                                          <p:attrName>style.visibility</p:attrName>
                                        </p:attrNameLst>
                                      </p:cBhvr>
                                      <p:to>
                                        <p:strVal val="visible"/>
                                      </p:to>
                                    </p:set>
                                    <p:animEffect transition="in" filter="wipe(right)">
                                      <p:cBhvr>
                                        <p:cTn id="44" dur="500"/>
                                        <p:tgtEl>
                                          <p:spTgt spid="46"/>
                                        </p:tgtEl>
                                      </p:cBhvr>
                                    </p:animEffect>
                                  </p:childTnLst>
                                </p:cTn>
                              </p:par>
                            </p:childTnLst>
                          </p:cTn>
                        </p:par>
                        <p:par>
                          <p:cTn id="45" fill="hold">
                            <p:stCondLst>
                              <p:cond delay="4000"/>
                            </p:stCondLst>
                            <p:childTnLst>
                              <p:par>
                                <p:cTn id="46" presetID="22" presetClass="entr" presetSubtype="4" fill="hold" grpId="0" nodeType="afterEffect">
                                  <p:stCondLst>
                                    <p:cond delay="0"/>
                                  </p:stCondLst>
                                  <p:childTnLst>
                                    <p:set>
                                      <p:cBhvr>
                                        <p:cTn id="47" dur="1" fill="hold">
                                          <p:stCondLst>
                                            <p:cond delay="0"/>
                                          </p:stCondLst>
                                        </p:cTn>
                                        <p:tgtEl>
                                          <p:spTgt spid="53"/>
                                        </p:tgtEl>
                                        <p:attrNameLst>
                                          <p:attrName>style.visibility</p:attrName>
                                        </p:attrNameLst>
                                      </p:cBhvr>
                                      <p:to>
                                        <p:strVal val="visible"/>
                                      </p:to>
                                    </p:set>
                                    <p:animEffect transition="in" filter="wipe(down)">
                                      <p:cBhvr>
                                        <p:cTn id="48" dur="500"/>
                                        <p:tgtEl>
                                          <p:spTgt spid="53"/>
                                        </p:tgtEl>
                                      </p:cBhvr>
                                    </p:animEffect>
                                  </p:childTnLst>
                                </p:cTn>
                              </p:par>
                            </p:childTnLst>
                          </p:cTn>
                        </p:par>
                        <p:par>
                          <p:cTn id="49" fill="hold">
                            <p:stCondLst>
                              <p:cond delay="4500"/>
                            </p:stCondLst>
                            <p:childTnLst>
                              <p:par>
                                <p:cTn id="50" presetID="49" presetClass="entr" presetSubtype="0" decel="100000" fill="hold" grpId="0" nodeType="afterEffect">
                                  <p:stCondLst>
                                    <p:cond delay="0"/>
                                  </p:stCondLst>
                                  <p:childTnLst>
                                    <p:set>
                                      <p:cBhvr>
                                        <p:cTn id="51" dur="1" fill="hold">
                                          <p:stCondLst>
                                            <p:cond delay="0"/>
                                          </p:stCondLst>
                                        </p:cTn>
                                        <p:tgtEl>
                                          <p:spTgt spid="42"/>
                                        </p:tgtEl>
                                        <p:attrNameLst>
                                          <p:attrName>style.visibility</p:attrName>
                                        </p:attrNameLst>
                                      </p:cBhvr>
                                      <p:to>
                                        <p:strVal val="visible"/>
                                      </p:to>
                                    </p:set>
                                    <p:anim calcmode="lin" valueType="num">
                                      <p:cBhvr>
                                        <p:cTn id="52" dur="500" fill="hold"/>
                                        <p:tgtEl>
                                          <p:spTgt spid="42"/>
                                        </p:tgtEl>
                                        <p:attrNameLst>
                                          <p:attrName>ppt_w</p:attrName>
                                        </p:attrNameLst>
                                      </p:cBhvr>
                                      <p:tavLst>
                                        <p:tav tm="0">
                                          <p:val>
                                            <p:fltVal val="0"/>
                                          </p:val>
                                        </p:tav>
                                        <p:tav tm="100000">
                                          <p:val>
                                            <p:strVal val="#ppt_w"/>
                                          </p:val>
                                        </p:tav>
                                      </p:tavLst>
                                    </p:anim>
                                    <p:anim calcmode="lin" valueType="num">
                                      <p:cBhvr>
                                        <p:cTn id="53" dur="500" fill="hold"/>
                                        <p:tgtEl>
                                          <p:spTgt spid="42"/>
                                        </p:tgtEl>
                                        <p:attrNameLst>
                                          <p:attrName>ppt_h</p:attrName>
                                        </p:attrNameLst>
                                      </p:cBhvr>
                                      <p:tavLst>
                                        <p:tav tm="0">
                                          <p:val>
                                            <p:fltVal val="0"/>
                                          </p:val>
                                        </p:tav>
                                        <p:tav tm="100000">
                                          <p:val>
                                            <p:strVal val="#ppt_h"/>
                                          </p:val>
                                        </p:tav>
                                      </p:tavLst>
                                    </p:anim>
                                    <p:anim calcmode="lin" valueType="num">
                                      <p:cBhvr>
                                        <p:cTn id="54" dur="500" fill="hold"/>
                                        <p:tgtEl>
                                          <p:spTgt spid="42"/>
                                        </p:tgtEl>
                                        <p:attrNameLst>
                                          <p:attrName>style.rotation</p:attrName>
                                        </p:attrNameLst>
                                      </p:cBhvr>
                                      <p:tavLst>
                                        <p:tav tm="0">
                                          <p:val>
                                            <p:fltVal val="360"/>
                                          </p:val>
                                        </p:tav>
                                        <p:tav tm="100000">
                                          <p:val>
                                            <p:fltVal val="0"/>
                                          </p:val>
                                        </p:tav>
                                      </p:tavLst>
                                    </p:anim>
                                    <p:animEffect transition="in" filter="fade">
                                      <p:cBhvr>
                                        <p:cTn id="55" dur="500"/>
                                        <p:tgtEl>
                                          <p:spTgt spid="42"/>
                                        </p:tgtEl>
                                      </p:cBhvr>
                                    </p:animEffect>
                                  </p:childTnLst>
                                </p:cTn>
                              </p:par>
                            </p:childTnLst>
                          </p:cTn>
                        </p:par>
                        <p:par>
                          <p:cTn id="56" fill="hold">
                            <p:stCondLst>
                              <p:cond delay="5000"/>
                            </p:stCondLst>
                            <p:childTnLst>
                              <p:par>
                                <p:cTn id="57" presetID="22" presetClass="entr" presetSubtype="8" fill="hold" nodeType="afterEffect">
                                  <p:stCondLst>
                                    <p:cond delay="0"/>
                                  </p:stCondLst>
                                  <p:childTnLst>
                                    <p:set>
                                      <p:cBhvr>
                                        <p:cTn id="58" dur="1" fill="hold">
                                          <p:stCondLst>
                                            <p:cond delay="0"/>
                                          </p:stCondLst>
                                        </p:cTn>
                                        <p:tgtEl>
                                          <p:spTgt spid="48"/>
                                        </p:tgtEl>
                                        <p:attrNameLst>
                                          <p:attrName>style.visibility</p:attrName>
                                        </p:attrNameLst>
                                      </p:cBhvr>
                                      <p:to>
                                        <p:strVal val="visible"/>
                                      </p:to>
                                    </p:set>
                                    <p:animEffect transition="in" filter="wipe(left)">
                                      <p:cBhvr>
                                        <p:cTn id="59" dur="500"/>
                                        <p:tgtEl>
                                          <p:spTgt spid="48"/>
                                        </p:tgtEl>
                                      </p:cBhvr>
                                    </p:animEffect>
                                  </p:childTnLst>
                                </p:cTn>
                              </p:par>
                            </p:childTnLst>
                          </p:cTn>
                        </p:par>
                        <p:par>
                          <p:cTn id="60" fill="hold">
                            <p:stCondLst>
                              <p:cond delay="5500"/>
                            </p:stCondLst>
                            <p:childTnLst>
                              <p:par>
                                <p:cTn id="61" presetID="22" presetClass="entr" presetSubtype="8" fill="hold" grpId="0" nodeType="afterEffect">
                                  <p:stCondLst>
                                    <p:cond delay="0"/>
                                  </p:stCondLst>
                                  <p:childTnLst>
                                    <p:set>
                                      <p:cBhvr>
                                        <p:cTn id="62" dur="1" fill="hold">
                                          <p:stCondLst>
                                            <p:cond delay="0"/>
                                          </p:stCondLst>
                                        </p:cTn>
                                        <p:tgtEl>
                                          <p:spTgt spid="54"/>
                                        </p:tgtEl>
                                        <p:attrNameLst>
                                          <p:attrName>style.visibility</p:attrName>
                                        </p:attrNameLst>
                                      </p:cBhvr>
                                      <p:to>
                                        <p:strVal val="visible"/>
                                      </p:to>
                                    </p:set>
                                    <p:animEffect transition="in" filter="wipe(left)">
                                      <p:cBhvr>
                                        <p:cTn id="63" dur="500"/>
                                        <p:tgtEl>
                                          <p:spTgt spid="54"/>
                                        </p:tgtEl>
                                      </p:cBhvr>
                                    </p:animEffect>
                                  </p:childTnLst>
                                </p:cTn>
                              </p:par>
                            </p:childTnLst>
                          </p:cTn>
                        </p:par>
                        <p:par>
                          <p:cTn id="64" fill="hold">
                            <p:stCondLst>
                              <p:cond delay="6000"/>
                            </p:stCondLst>
                            <p:childTnLst>
                              <p:par>
                                <p:cTn id="65" presetID="22" presetClass="entr" presetSubtype="1" fill="hold" nodeType="afterEffect">
                                  <p:stCondLst>
                                    <p:cond delay="0"/>
                                  </p:stCondLst>
                                  <p:childTnLst>
                                    <p:set>
                                      <p:cBhvr>
                                        <p:cTn id="66" dur="1" fill="hold">
                                          <p:stCondLst>
                                            <p:cond delay="0"/>
                                          </p:stCondLst>
                                        </p:cTn>
                                        <p:tgtEl>
                                          <p:spTgt spid="50"/>
                                        </p:tgtEl>
                                        <p:attrNameLst>
                                          <p:attrName>style.visibility</p:attrName>
                                        </p:attrNameLst>
                                      </p:cBhvr>
                                      <p:to>
                                        <p:strVal val="visible"/>
                                      </p:to>
                                    </p:set>
                                    <p:animEffect transition="in" filter="wipe(up)">
                                      <p:cBhvr>
                                        <p:cTn id="67" dur="500"/>
                                        <p:tgtEl>
                                          <p:spTgt spid="50"/>
                                        </p:tgtEl>
                                      </p:cBhvr>
                                    </p:animEffect>
                                  </p:childTnLst>
                                </p:cTn>
                              </p:par>
                            </p:childTnLst>
                          </p:cTn>
                        </p:par>
                        <p:par>
                          <p:cTn id="68" fill="hold">
                            <p:stCondLst>
                              <p:cond delay="6500"/>
                            </p:stCondLst>
                            <p:childTnLst>
                              <p:par>
                                <p:cTn id="69" presetID="22" presetClass="entr" presetSubtype="1" fill="hold" grpId="0" nodeType="afterEffect">
                                  <p:stCondLst>
                                    <p:cond delay="0"/>
                                  </p:stCondLst>
                                  <p:childTnLst>
                                    <p:set>
                                      <p:cBhvr>
                                        <p:cTn id="70" dur="1" fill="hold">
                                          <p:stCondLst>
                                            <p:cond delay="0"/>
                                          </p:stCondLst>
                                        </p:cTn>
                                        <p:tgtEl>
                                          <p:spTgt spid="49"/>
                                        </p:tgtEl>
                                        <p:attrNameLst>
                                          <p:attrName>style.visibility</p:attrName>
                                        </p:attrNameLst>
                                      </p:cBhvr>
                                      <p:to>
                                        <p:strVal val="visible"/>
                                      </p:to>
                                    </p:set>
                                    <p:animEffect transition="in" filter="wipe(up)">
                                      <p:cBhvr>
                                        <p:cTn id="71" dur="500"/>
                                        <p:tgtEl>
                                          <p:spTgt spid="49"/>
                                        </p:tgtEl>
                                      </p:cBhvr>
                                    </p:animEffect>
                                  </p:childTnLst>
                                </p:cTn>
                              </p:par>
                            </p:childTnLst>
                          </p:cTn>
                        </p:par>
                        <p:par>
                          <p:cTn id="72" fill="hold">
                            <p:stCondLst>
                              <p:cond delay="7000"/>
                            </p:stCondLst>
                            <p:childTnLst>
                              <p:par>
                                <p:cTn id="73" presetID="22" presetClass="entr" presetSubtype="4" fill="hold" grpId="0" nodeType="afterEffect">
                                  <p:stCondLst>
                                    <p:cond delay="0"/>
                                  </p:stCondLst>
                                  <p:childTnLst>
                                    <p:set>
                                      <p:cBhvr>
                                        <p:cTn id="74" dur="1" fill="hold">
                                          <p:stCondLst>
                                            <p:cond delay="0"/>
                                          </p:stCondLst>
                                        </p:cTn>
                                        <p:tgtEl>
                                          <p:spTgt spid="18"/>
                                        </p:tgtEl>
                                        <p:attrNameLst>
                                          <p:attrName>style.visibility</p:attrName>
                                        </p:attrNameLst>
                                      </p:cBhvr>
                                      <p:to>
                                        <p:strVal val="visible"/>
                                      </p:to>
                                    </p:set>
                                    <p:animEffect transition="in" filter="wipe(down)">
                                      <p:cBhvr>
                                        <p:cTn id="75"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animBg="1"/>
      <p:bldP spid="43" grpId="0" animBg="1"/>
      <p:bldP spid="44" grpId="0" animBg="1"/>
      <p:bldP spid="49" grpId="0"/>
      <p:bldP spid="51" grpId="0"/>
      <p:bldP spid="52" grpId="0"/>
      <p:bldP spid="53" grpId="0"/>
      <p:bldP spid="54" grpId="0"/>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p:cNvGrpSpPr/>
          <p:nvPr/>
        </p:nvGrpSpPr>
        <p:grpSpPr>
          <a:xfrm>
            <a:off x="6410446" y="1961255"/>
            <a:ext cx="343096" cy="5272369"/>
            <a:chOff x="6078047" y="1859293"/>
            <a:chExt cx="325400" cy="5000433"/>
          </a:xfrm>
          <a:solidFill>
            <a:srgbClr val="0070C0"/>
          </a:solidFill>
          <a:effectLst>
            <a:outerShdw blurRad="419100" dist="419100" dir="5400000" algn="ctr" rotWithShape="0">
              <a:srgbClr val="000000">
                <a:alpha val="43137"/>
              </a:srgbClr>
            </a:outerShdw>
          </a:effectLst>
        </p:grpSpPr>
        <p:sp>
          <p:nvSpPr>
            <p:cNvPr id="7" name="Freeform 5"/>
            <p:cNvSpPr/>
            <p:nvPr/>
          </p:nvSpPr>
          <p:spPr bwMode="auto">
            <a:xfrm>
              <a:off x="6078047" y="1859293"/>
              <a:ext cx="325400" cy="3305615"/>
            </a:xfrm>
            <a:custGeom>
              <a:avLst/>
              <a:gdLst>
                <a:gd name="T0" fmla="*/ 290 w 290"/>
                <a:gd name="T1" fmla="*/ 0 h 2946"/>
                <a:gd name="T2" fmla="*/ 290 w 290"/>
                <a:gd name="T3" fmla="*/ 2946 h 2946"/>
                <a:gd name="T4" fmla="*/ 0 w 290"/>
                <a:gd name="T5" fmla="*/ 2946 h 2946"/>
                <a:gd name="T6" fmla="*/ 0 w 290"/>
                <a:gd name="T7" fmla="*/ 290 h 2946"/>
                <a:gd name="T8" fmla="*/ 290 w 290"/>
                <a:gd name="T9" fmla="*/ 0 h 2946"/>
              </a:gdLst>
              <a:ahLst/>
              <a:cxnLst>
                <a:cxn ang="0">
                  <a:pos x="T0" y="T1"/>
                </a:cxn>
                <a:cxn ang="0">
                  <a:pos x="T2" y="T3"/>
                </a:cxn>
                <a:cxn ang="0">
                  <a:pos x="T4" y="T5"/>
                </a:cxn>
                <a:cxn ang="0">
                  <a:pos x="T6" y="T7"/>
                </a:cxn>
                <a:cxn ang="0">
                  <a:pos x="T8" y="T9"/>
                </a:cxn>
              </a:cxnLst>
              <a:rect l="0" t="0" r="r" b="b"/>
              <a:pathLst>
                <a:path w="290" h="2946">
                  <a:moveTo>
                    <a:pt x="290" y="0"/>
                  </a:moveTo>
                  <a:lnTo>
                    <a:pt x="290" y="2946"/>
                  </a:lnTo>
                  <a:lnTo>
                    <a:pt x="0" y="2946"/>
                  </a:lnTo>
                  <a:lnTo>
                    <a:pt x="0" y="290"/>
                  </a:lnTo>
                  <a:lnTo>
                    <a:pt x="290"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41" name="Freeform 5"/>
            <p:cNvSpPr/>
            <p:nvPr/>
          </p:nvSpPr>
          <p:spPr bwMode="auto">
            <a:xfrm>
              <a:off x="6078047" y="3554111"/>
              <a:ext cx="325400" cy="3305615"/>
            </a:xfrm>
            <a:custGeom>
              <a:avLst/>
              <a:gdLst>
                <a:gd name="T0" fmla="*/ 290 w 290"/>
                <a:gd name="T1" fmla="*/ 0 h 2946"/>
                <a:gd name="T2" fmla="*/ 290 w 290"/>
                <a:gd name="T3" fmla="*/ 2946 h 2946"/>
                <a:gd name="T4" fmla="*/ 0 w 290"/>
                <a:gd name="T5" fmla="*/ 2946 h 2946"/>
                <a:gd name="T6" fmla="*/ 0 w 290"/>
                <a:gd name="T7" fmla="*/ 290 h 2946"/>
                <a:gd name="T8" fmla="*/ 290 w 290"/>
                <a:gd name="T9" fmla="*/ 0 h 2946"/>
              </a:gdLst>
              <a:ahLst/>
              <a:cxnLst>
                <a:cxn ang="0">
                  <a:pos x="T0" y="T1"/>
                </a:cxn>
                <a:cxn ang="0">
                  <a:pos x="T2" y="T3"/>
                </a:cxn>
                <a:cxn ang="0">
                  <a:pos x="T4" y="T5"/>
                </a:cxn>
                <a:cxn ang="0">
                  <a:pos x="T6" y="T7"/>
                </a:cxn>
                <a:cxn ang="0">
                  <a:pos x="T8" y="T9"/>
                </a:cxn>
              </a:cxnLst>
              <a:rect l="0" t="0" r="r" b="b"/>
              <a:pathLst>
                <a:path w="290" h="2946">
                  <a:moveTo>
                    <a:pt x="290" y="0"/>
                  </a:moveTo>
                  <a:lnTo>
                    <a:pt x="290" y="2946"/>
                  </a:lnTo>
                  <a:lnTo>
                    <a:pt x="0" y="2946"/>
                  </a:lnTo>
                  <a:lnTo>
                    <a:pt x="0" y="290"/>
                  </a:lnTo>
                  <a:lnTo>
                    <a:pt x="290"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grpSp>
      <p:grpSp>
        <p:nvGrpSpPr>
          <p:cNvPr id="32" name="Group 31"/>
          <p:cNvGrpSpPr/>
          <p:nvPr/>
        </p:nvGrpSpPr>
        <p:grpSpPr>
          <a:xfrm>
            <a:off x="6410446" y="1791410"/>
            <a:ext cx="1241698" cy="676727"/>
            <a:chOff x="6078047" y="1698209"/>
            <a:chExt cx="1177654" cy="641823"/>
          </a:xfrm>
          <a:solidFill>
            <a:srgbClr val="0070C0"/>
          </a:solidFill>
          <a:effectLst>
            <a:outerShdw blurRad="419100" dist="419100" dir="5400000" algn="ctr" rotWithShape="0">
              <a:srgbClr val="000000">
                <a:alpha val="43137"/>
              </a:srgbClr>
            </a:outerShdw>
          </a:effectLst>
        </p:grpSpPr>
        <p:sp>
          <p:nvSpPr>
            <p:cNvPr id="9" name="Freeform 7"/>
            <p:cNvSpPr/>
            <p:nvPr/>
          </p:nvSpPr>
          <p:spPr bwMode="auto">
            <a:xfrm>
              <a:off x="6078047" y="1859293"/>
              <a:ext cx="830331" cy="325400"/>
            </a:xfrm>
            <a:custGeom>
              <a:avLst/>
              <a:gdLst>
                <a:gd name="T0" fmla="*/ 740 w 740"/>
                <a:gd name="T1" fmla="*/ 290 h 290"/>
                <a:gd name="T2" fmla="*/ 0 w 740"/>
                <a:gd name="T3" fmla="*/ 290 h 290"/>
                <a:gd name="T4" fmla="*/ 290 w 740"/>
                <a:gd name="T5" fmla="*/ 0 h 290"/>
                <a:gd name="T6" fmla="*/ 740 w 740"/>
                <a:gd name="T7" fmla="*/ 0 h 290"/>
                <a:gd name="T8" fmla="*/ 740 w 740"/>
                <a:gd name="T9" fmla="*/ 290 h 290"/>
              </a:gdLst>
              <a:ahLst/>
              <a:cxnLst>
                <a:cxn ang="0">
                  <a:pos x="T0" y="T1"/>
                </a:cxn>
                <a:cxn ang="0">
                  <a:pos x="T2" y="T3"/>
                </a:cxn>
                <a:cxn ang="0">
                  <a:pos x="T4" y="T5"/>
                </a:cxn>
                <a:cxn ang="0">
                  <a:pos x="T6" y="T7"/>
                </a:cxn>
                <a:cxn ang="0">
                  <a:pos x="T8" y="T9"/>
                </a:cxn>
              </a:cxnLst>
              <a:rect l="0" t="0" r="r" b="b"/>
              <a:pathLst>
                <a:path w="740" h="290">
                  <a:moveTo>
                    <a:pt x="740" y="290"/>
                  </a:moveTo>
                  <a:lnTo>
                    <a:pt x="0" y="290"/>
                  </a:lnTo>
                  <a:lnTo>
                    <a:pt x="290" y="0"/>
                  </a:lnTo>
                  <a:lnTo>
                    <a:pt x="740" y="0"/>
                  </a:lnTo>
                  <a:lnTo>
                    <a:pt x="740" y="29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1" name="Freeform 9"/>
            <p:cNvSpPr/>
            <p:nvPr/>
          </p:nvSpPr>
          <p:spPr bwMode="auto">
            <a:xfrm>
              <a:off x="6907860" y="1698209"/>
              <a:ext cx="347841" cy="641823"/>
            </a:xfrm>
            <a:custGeom>
              <a:avLst/>
              <a:gdLst>
                <a:gd name="T0" fmla="*/ 310 w 310"/>
                <a:gd name="T1" fmla="*/ 286 h 572"/>
                <a:gd name="T2" fmla="*/ 0 w 310"/>
                <a:gd name="T3" fmla="*/ 0 h 572"/>
                <a:gd name="T4" fmla="*/ 0 w 310"/>
                <a:gd name="T5" fmla="*/ 286 h 572"/>
                <a:gd name="T6" fmla="*/ 0 w 310"/>
                <a:gd name="T7" fmla="*/ 572 h 572"/>
                <a:gd name="T8" fmla="*/ 310 w 310"/>
                <a:gd name="T9" fmla="*/ 286 h 572"/>
              </a:gdLst>
              <a:ahLst/>
              <a:cxnLst>
                <a:cxn ang="0">
                  <a:pos x="T0" y="T1"/>
                </a:cxn>
                <a:cxn ang="0">
                  <a:pos x="T2" y="T3"/>
                </a:cxn>
                <a:cxn ang="0">
                  <a:pos x="T4" y="T5"/>
                </a:cxn>
                <a:cxn ang="0">
                  <a:pos x="T6" y="T7"/>
                </a:cxn>
                <a:cxn ang="0">
                  <a:pos x="T8" y="T9"/>
                </a:cxn>
              </a:cxnLst>
              <a:rect l="0" t="0" r="r" b="b"/>
              <a:pathLst>
                <a:path w="310" h="572">
                  <a:moveTo>
                    <a:pt x="310" y="286"/>
                  </a:moveTo>
                  <a:lnTo>
                    <a:pt x="0" y="0"/>
                  </a:lnTo>
                  <a:lnTo>
                    <a:pt x="0" y="286"/>
                  </a:lnTo>
                  <a:lnTo>
                    <a:pt x="0" y="572"/>
                  </a:lnTo>
                  <a:lnTo>
                    <a:pt x="310" y="286"/>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grpSp>
      <p:sp>
        <p:nvSpPr>
          <p:cNvPr id="18" name="Freeform 18"/>
          <p:cNvSpPr/>
          <p:nvPr/>
        </p:nvSpPr>
        <p:spPr bwMode="auto">
          <a:xfrm>
            <a:off x="5168202" y="2524925"/>
            <a:ext cx="366758" cy="677911"/>
          </a:xfrm>
          <a:custGeom>
            <a:avLst/>
            <a:gdLst>
              <a:gd name="T0" fmla="*/ 0 w 310"/>
              <a:gd name="T1" fmla="*/ 286 h 573"/>
              <a:gd name="T2" fmla="*/ 310 w 310"/>
              <a:gd name="T3" fmla="*/ 0 h 573"/>
              <a:gd name="T4" fmla="*/ 310 w 310"/>
              <a:gd name="T5" fmla="*/ 286 h 573"/>
              <a:gd name="T6" fmla="*/ 310 w 310"/>
              <a:gd name="T7" fmla="*/ 573 h 573"/>
              <a:gd name="T8" fmla="*/ 0 w 310"/>
              <a:gd name="T9" fmla="*/ 286 h 573"/>
            </a:gdLst>
            <a:ahLst/>
            <a:cxnLst>
              <a:cxn ang="0">
                <a:pos x="T0" y="T1"/>
              </a:cxn>
              <a:cxn ang="0">
                <a:pos x="T2" y="T3"/>
              </a:cxn>
              <a:cxn ang="0">
                <a:pos x="T4" y="T5"/>
              </a:cxn>
              <a:cxn ang="0">
                <a:pos x="T6" y="T7"/>
              </a:cxn>
              <a:cxn ang="0">
                <a:pos x="T8" y="T9"/>
              </a:cxn>
            </a:cxnLst>
            <a:rect l="0" t="0" r="r" b="b"/>
            <a:pathLst>
              <a:path w="310" h="573">
                <a:moveTo>
                  <a:pt x="0" y="286"/>
                </a:moveTo>
                <a:lnTo>
                  <a:pt x="310" y="0"/>
                </a:lnTo>
                <a:lnTo>
                  <a:pt x="310" y="286"/>
                </a:lnTo>
                <a:lnTo>
                  <a:pt x="310" y="573"/>
                </a:lnTo>
                <a:lnTo>
                  <a:pt x="0" y="286"/>
                </a:lnTo>
              </a:path>
            </a:pathLst>
          </a:custGeom>
          <a:noFill/>
          <a:ln>
            <a:noFill/>
          </a:ln>
          <a:effectLst>
            <a:outerShdw blurRad="419100" dist="419100" dir="5400000" algn="ctr" rotWithShape="0">
              <a:srgbClr val="000000">
                <a:alpha val="43137"/>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6413" tIns="48207" rIns="96413" bIns="48207" numCol="1" anchor="t" anchorCtr="0" compatLnSpc="1"/>
          <a:lstStyle/>
          <a:p>
            <a:endParaRPr lang="en-US" dirty="0">
              <a:latin typeface="+mn-lt"/>
              <a:ea typeface="+mn-ea"/>
              <a:cs typeface="+mn-ea"/>
              <a:sym typeface="+mn-lt"/>
            </a:endParaRPr>
          </a:p>
        </p:txBody>
      </p:sp>
      <p:grpSp>
        <p:nvGrpSpPr>
          <p:cNvPr id="37" name="Group 36"/>
          <p:cNvGrpSpPr/>
          <p:nvPr/>
        </p:nvGrpSpPr>
        <p:grpSpPr>
          <a:xfrm>
            <a:off x="6829260" y="4105336"/>
            <a:ext cx="344280" cy="3128287"/>
            <a:chOff x="6475260" y="3892789"/>
            <a:chExt cx="326522" cy="2966937"/>
          </a:xfrm>
          <a:solidFill>
            <a:schemeClr val="tx1">
              <a:lumMod val="65000"/>
              <a:lumOff val="35000"/>
            </a:schemeClr>
          </a:solidFill>
          <a:effectLst>
            <a:outerShdw blurRad="419100" dist="419100" dir="5400000" algn="ctr" rotWithShape="0">
              <a:srgbClr val="000000">
                <a:alpha val="43137"/>
              </a:srgbClr>
            </a:outerShdw>
          </a:effectLst>
        </p:grpSpPr>
        <p:sp>
          <p:nvSpPr>
            <p:cNvPr id="19" name="Freeform 21"/>
            <p:cNvSpPr/>
            <p:nvPr/>
          </p:nvSpPr>
          <p:spPr bwMode="auto">
            <a:xfrm>
              <a:off x="6475260" y="3892789"/>
              <a:ext cx="326522" cy="2248626"/>
            </a:xfrm>
            <a:custGeom>
              <a:avLst/>
              <a:gdLst>
                <a:gd name="T0" fmla="*/ 291 w 291"/>
                <a:gd name="T1" fmla="*/ 0 h 2004"/>
                <a:gd name="T2" fmla="*/ 291 w 291"/>
                <a:gd name="T3" fmla="*/ 2004 h 2004"/>
                <a:gd name="T4" fmla="*/ 0 w 291"/>
                <a:gd name="T5" fmla="*/ 2004 h 2004"/>
                <a:gd name="T6" fmla="*/ 0 w 291"/>
                <a:gd name="T7" fmla="*/ 291 h 2004"/>
                <a:gd name="T8" fmla="*/ 291 w 291"/>
                <a:gd name="T9" fmla="*/ 0 h 2004"/>
              </a:gdLst>
              <a:ahLst/>
              <a:cxnLst>
                <a:cxn ang="0">
                  <a:pos x="T0" y="T1"/>
                </a:cxn>
                <a:cxn ang="0">
                  <a:pos x="T2" y="T3"/>
                </a:cxn>
                <a:cxn ang="0">
                  <a:pos x="T4" y="T5"/>
                </a:cxn>
                <a:cxn ang="0">
                  <a:pos x="T6" y="T7"/>
                </a:cxn>
                <a:cxn ang="0">
                  <a:pos x="T8" y="T9"/>
                </a:cxn>
              </a:cxnLst>
              <a:rect l="0" t="0" r="r" b="b"/>
              <a:pathLst>
                <a:path w="291" h="2004">
                  <a:moveTo>
                    <a:pt x="291" y="0"/>
                  </a:moveTo>
                  <a:lnTo>
                    <a:pt x="291" y="2004"/>
                  </a:lnTo>
                  <a:lnTo>
                    <a:pt x="0" y="2004"/>
                  </a:lnTo>
                  <a:lnTo>
                    <a:pt x="0" y="291"/>
                  </a:lnTo>
                  <a:lnTo>
                    <a:pt x="291"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42" name="Freeform 21"/>
            <p:cNvSpPr/>
            <p:nvPr/>
          </p:nvSpPr>
          <p:spPr bwMode="auto">
            <a:xfrm>
              <a:off x="6475260" y="4611100"/>
              <a:ext cx="326522" cy="2248626"/>
            </a:xfrm>
            <a:custGeom>
              <a:avLst/>
              <a:gdLst>
                <a:gd name="T0" fmla="*/ 291 w 291"/>
                <a:gd name="T1" fmla="*/ 0 h 2004"/>
                <a:gd name="T2" fmla="*/ 291 w 291"/>
                <a:gd name="T3" fmla="*/ 2004 h 2004"/>
                <a:gd name="T4" fmla="*/ 0 w 291"/>
                <a:gd name="T5" fmla="*/ 2004 h 2004"/>
                <a:gd name="T6" fmla="*/ 0 w 291"/>
                <a:gd name="T7" fmla="*/ 291 h 2004"/>
                <a:gd name="T8" fmla="*/ 291 w 291"/>
                <a:gd name="T9" fmla="*/ 0 h 2004"/>
              </a:gdLst>
              <a:ahLst/>
              <a:cxnLst>
                <a:cxn ang="0">
                  <a:pos x="T0" y="T1"/>
                </a:cxn>
                <a:cxn ang="0">
                  <a:pos x="T2" y="T3"/>
                </a:cxn>
                <a:cxn ang="0">
                  <a:pos x="T4" y="T5"/>
                </a:cxn>
                <a:cxn ang="0">
                  <a:pos x="T6" y="T7"/>
                </a:cxn>
                <a:cxn ang="0">
                  <a:pos x="T8" y="T9"/>
                </a:cxn>
              </a:cxnLst>
              <a:rect l="0" t="0" r="r" b="b"/>
              <a:pathLst>
                <a:path w="291" h="2004">
                  <a:moveTo>
                    <a:pt x="291" y="0"/>
                  </a:moveTo>
                  <a:lnTo>
                    <a:pt x="291" y="2004"/>
                  </a:lnTo>
                  <a:lnTo>
                    <a:pt x="0" y="2004"/>
                  </a:lnTo>
                  <a:lnTo>
                    <a:pt x="0" y="291"/>
                  </a:lnTo>
                  <a:lnTo>
                    <a:pt x="291"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grpSp>
      <p:grpSp>
        <p:nvGrpSpPr>
          <p:cNvPr id="34" name="Group 33"/>
          <p:cNvGrpSpPr/>
          <p:nvPr/>
        </p:nvGrpSpPr>
        <p:grpSpPr>
          <a:xfrm>
            <a:off x="5991633" y="3030698"/>
            <a:ext cx="343096" cy="4209958"/>
            <a:chOff x="5680835" y="2873577"/>
            <a:chExt cx="325400" cy="3992819"/>
          </a:xfrm>
          <a:solidFill>
            <a:srgbClr val="0070C0"/>
          </a:solidFill>
          <a:effectLst>
            <a:outerShdw blurRad="419100" dist="419100" dir="5400000" algn="ctr" rotWithShape="0">
              <a:srgbClr val="000000">
                <a:alpha val="43137"/>
              </a:srgbClr>
            </a:outerShdw>
          </a:effectLst>
        </p:grpSpPr>
        <p:sp>
          <p:nvSpPr>
            <p:cNvPr id="13" name="Freeform 13"/>
            <p:cNvSpPr/>
            <p:nvPr/>
          </p:nvSpPr>
          <p:spPr bwMode="auto">
            <a:xfrm>
              <a:off x="5680835" y="2873577"/>
              <a:ext cx="325400" cy="2609933"/>
            </a:xfrm>
            <a:custGeom>
              <a:avLst/>
              <a:gdLst>
                <a:gd name="T0" fmla="*/ 0 w 290"/>
                <a:gd name="T1" fmla="*/ 0 h 2326"/>
                <a:gd name="T2" fmla="*/ 0 w 290"/>
                <a:gd name="T3" fmla="*/ 2326 h 2326"/>
                <a:gd name="T4" fmla="*/ 290 w 290"/>
                <a:gd name="T5" fmla="*/ 2326 h 2326"/>
                <a:gd name="T6" fmla="*/ 290 w 290"/>
                <a:gd name="T7" fmla="*/ 291 h 2326"/>
                <a:gd name="T8" fmla="*/ 0 w 290"/>
                <a:gd name="T9" fmla="*/ 0 h 2326"/>
              </a:gdLst>
              <a:ahLst/>
              <a:cxnLst>
                <a:cxn ang="0">
                  <a:pos x="T0" y="T1"/>
                </a:cxn>
                <a:cxn ang="0">
                  <a:pos x="T2" y="T3"/>
                </a:cxn>
                <a:cxn ang="0">
                  <a:pos x="T4" y="T5"/>
                </a:cxn>
                <a:cxn ang="0">
                  <a:pos x="T6" y="T7"/>
                </a:cxn>
                <a:cxn ang="0">
                  <a:pos x="T8" y="T9"/>
                </a:cxn>
              </a:cxnLst>
              <a:rect l="0" t="0" r="r" b="b"/>
              <a:pathLst>
                <a:path w="290" h="2326">
                  <a:moveTo>
                    <a:pt x="0" y="0"/>
                  </a:moveTo>
                  <a:lnTo>
                    <a:pt x="0" y="2326"/>
                  </a:lnTo>
                  <a:lnTo>
                    <a:pt x="290" y="2326"/>
                  </a:lnTo>
                  <a:lnTo>
                    <a:pt x="290" y="291"/>
                  </a:lnTo>
                  <a:lnTo>
                    <a:pt x="0"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43" name="Freeform 13"/>
            <p:cNvSpPr/>
            <p:nvPr/>
          </p:nvSpPr>
          <p:spPr bwMode="auto">
            <a:xfrm>
              <a:off x="5680835" y="4256463"/>
              <a:ext cx="325400" cy="2609933"/>
            </a:xfrm>
            <a:custGeom>
              <a:avLst/>
              <a:gdLst>
                <a:gd name="T0" fmla="*/ 0 w 290"/>
                <a:gd name="T1" fmla="*/ 0 h 2326"/>
                <a:gd name="T2" fmla="*/ 0 w 290"/>
                <a:gd name="T3" fmla="*/ 2326 h 2326"/>
                <a:gd name="T4" fmla="*/ 290 w 290"/>
                <a:gd name="T5" fmla="*/ 2326 h 2326"/>
                <a:gd name="T6" fmla="*/ 290 w 290"/>
                <a:gd name="T7" fmla="*/ 291 h 2326"/>
                <a:gd name="T8" fmla="*/ 0 w 290"/>
                <a:gd name="T9" fmla="*/ 0 h 2326"/>
              </a:gdLst>
              <a:ahLst/>
              <a:cxnLst>
                <a:cxn ang="0">
                  <a:pos x="T0" y="T1"/>
                </a:cxn>
                <a:cxn ang="0">
                  <a:pos x="T2" y="T3"/>
                </a:cxn>
                <a:cxn ang="0">
                  <a:pos x="T4" y="T5"/>
                </a:cxn>
                <a:cxn ang="0">
                  <a:pos x="T6" y="T7"/>
                </a:cxn>
                <a:cxn ang="0">
                  <a:pos x="T8" y="T9"/>
                </a:cxn>
              </a:cxnLst>
              <a:rect l="0" t="0" r="r" b="b"/>
              <a:pathLst>
                <a:path w="290" h="2326">
                  <a:moveTo>
                    <a:pt x="0" y="0"/>
                  </a:moveTo>
                  <a:lnTo>
                    <a:pt x="0" y="2326"/>
                  </a:lnTo>
                  <a:lnTo>
                    <a:pt x="290" y="2326"/>
                  </a:lnTo>
                  <a:lnTo>
                    <a:pt x="290" y="291"/>
                  </a:lnTo>
                  <a:lnTo>
                    <a:pt x="0"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grpSp>
      <p:grpSp>
        <p:nvGrpSpPr>
          <p:cNvPr id="31" name="Group 30"/>
          <p:cNvGrpSpPr/>
          <p:nvPr/>
        </p:nvGrpSpPr>
        <p:grpSpPr>
          <a:xfrm>
            <a:off x="5572818" y="5170724"/>
            <a:ext cx="343096" cy="2062899"/>
            <a:chOff x="5283622" y="4903226"/>
            <a:chExt cx="325400" cy="1956500"/>
          </a:xfrm>
          <a:solidFill>
            <a:schemeClr val="tx1">
              <a:lumMod val="65000"/>
              <a:lumOff val="35000"/>
            </a:schemeClr>
          </a:solidFill>
          <a:effectLst>
            <a:outerShdw blurRad="419100" dist="419100" dir="5400000" algn="ctr" rotWithShape="0">
              <a:srgbClr val="000000">
                <a:alpha val="43137"/>
              </a:srgbClr>
            </a:outerShdw>
          </a:effectLst>
        </p:grpSpPr>
        <p:sp>
          <p:nvSpPr>
            <p:cNvPr id="25" name="Freeform 29"/>
            <p:cNvSpPr/>
            <p:nvPr/>
          </p:nvSpPr>
          <p:spPr bwMode="auto">
            <a:xfrm>
              <a:off x="5283622" y="4903226"/>
              <a:ext cx="325400" cy="1605681"/>
            </a:xfrm>
            <a:custGeom>
              <a:avLst/>
              <a:gdLst>
                <a:gd name="T0" fmla="*/ 0 w 290"/>
                <a:gd name="T1" fmla="*/ 0 h 1431"/>
                <a:gd name="T2" fmla="*/ 0 w 290"/>
                <a:gd name="T3" fmla="*/ 1431 h 1431"/>
                <a:gd name="T4" fmla="*/ 290 w 290"/>
                <a:gd name="T5" fmla="*/ 1431 h 1431"/>
                <a:gd name="T6" fmla="*/ 290 w 290"/>
                <a:gd name="T7" fmla="*/ 290 h 1431"/>
                <a:gd name="T8" fmla="*/ 0 w 290"/>
                <a:gd name="T9" fmla="*/ 0 h 1431"/>
              </a:gdLst>
              <a:ahLst/>
              <a:cxnLst>
                <a:cxn ang="0">
                  <a:pos x="T0" y="T1"/>
                </a:cxn>
                <a:cxn ang="0">
                  <a:pos x="T2" y="T3"/>
                </a:cxn>
                <a:cxn ang="0">
                  <a:pos x="T4" y="T5"/>
                </a:cxn>
                <a:cxn ang="0">
                  <a:pos x="T6" y="T7"/>
                </a:cxn>
                <a:cxn ang="0">
                  <a:pos x="T8" y="T9"/>
                </a:cxn>
              </a:cxnLst>
              <a:rect l="0" t="0" r="r" b="b"/>
              <a:pathLst>
                <a:path w="290" h="1431">
                  <a:moveTo>
                    <a:pt x="0" y="0"/>
                  </a:moveTo>
                  <a:lnTo>
                    <a:pt x="0" y="1431"/>
                  </a:lnTo>
                  <a:lnTo>
                    <a:pt x="290" y="1431"/>
                  </a:lnTo>
                  <a:lnTo>
                    <a:pt x="290" y="290"/>
                  </a:lnTo>
                  <a:lnTo>
                    <a:pt x="0"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44" name="Freeform 29"/>
            <p:cNvSpPr/>
            <p:nvPr/>
          </p:nvSpPr>
          <p:spPr bwMode="auto">
            <a:xfrm>
              <a:off x="5283622" y="5254045"/>
              <a:ext cx="325400" cy="1605681"/>
            </a:xfrm>
            <a:custGeom>
              <a:avLst/>
              <a:gdLst>
                <a:gd name="T0" fmla="*/ 0 w 290"/>
                <a:gd name="T1" fmla="*/ 0 h 1431"/>
                <a:gd name="T2" fmla="*/ 0 w 290"/>
                <a:gd name="T3" fmla="*/ 1431 h 1431"/>
                <a:gd name="T4" fmla="*/ 290 w 290"/>
                <a:gd name="T5" fmla="*/ 1431 h 1431"/>
                <a:gd name="T6" fmla="*/ 290 w 290"/>
                <a:gd name="T7" fmla="*/ 290 h 1431"/>
                <a:gd name="T8" fmla="*/ 0 w 290"/>
                <a:gd name="T9" fmla="*/ 0 h 1431"/>
              </a:gdLst>
              <a:ahLst/>
              <a:cxnLst>
                <a:cxn ang="0">
                  <a:pos x="T0" y="T1"/>
                </a:cxn>
                <a:cxn ang="0">
                  <a:pos x="T2" y="T3"/>
                </a:cxn>
                <a:cxn ang="0">
                  <a:pos x="T4" y="T5"/>
                </a:cxn>
                <a:cxn ang="0">
                  <a:pos x="T6" y="T7"/>
                </a:cxn>
                <a:cxn ang="0">
                  <a:pos x="T8" y="T9"/>
                </a:cxn>
              </a:cxnLst>
              <a:rect l="0" t="0" r="r" b="b"/>
              <a:pathLst>
                <a:path w="290" h="1431">
                  <a:moveTo>
                    <a:pt x="0" y="0"/>
                  </a:moveTo>
                  <a:lnTo>
                    <a:pt x="0" y="1431"/>
                  </a:lnTo>
                  <a:lnTo>
                    <a:pt x="290" y="1431"/>
                  </a:lnTo>
                  <a:lnTo>
                    <a:pt x="290" y="290"/>
                  </a:lnTo>
                  <a:lnTo>
                    <a:pt x="0"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grpSp>
      <p:grpSp>
        <p:nvGrpSpPr>
          <p:cNvPr id="35" name="Group 34"/>
          <p:cNvGrpSpPr/>
          <p:nvPr/>
        </p:nvGrpSpPr>
        <p:grpSpPr>
          <a:xfrm>
            <a:off x="5168202" y="2859759"/>
            <a:ext cx="1166526" cy="677911"/>
            <a:chOff x="4899875" y="2711455"/>
            <a:chExt cx="1106360" cy="642946"/>
          </a:xfrm>
          <a:solidFill>
            <a:srgbClr val="0070C0"/>
          </a:solidFill>
          <a:effectLst>
            <a:outerShdw blurRad="419100" dist="419100" dir="5400000" algn="ctr" rotWithShape="0">
              <a:srgbClr val="000000">
                <a:alpha val="43137"/>
              </a:srgbClr>
            </a:outerShdw>
          </a:effectLst>
        </p:grpSpPr>
        <p:sp>
          <p:nvSpPr>
            <p:cNvPr id="15" name="Freeform 15"/>
            <p:cNvSpPr/>
            <p:nvPr/>
          </p:nvSpPr>
          <p:spPr bwMode="auto">
            <a:xfrm>
              <a:off x="5211810" y="2873577"/>
              <a:ext cx="794425" cy="326522"/>
            </a:xfrm>
            <a:custGeom>
              <a:avLst/>
              <a:gdLst>
                <a:gd name="T0" fmla="*/ 0 w 708"/>
                <a:gd name="T1" fmla="*/ 291 h 291"/>
                <a:gd name="T2" fmla="*/ 708 w 708"/>
                <a:gd name="T3" fmla="*/ 291 h 291"/>
                <a:gd name="T4" fmla="*/ 418 w 708"/>
                <a:gd name="T5" fmla="*/ 0 h 291"/>
                <a:gd name="T6" fmla="*/ 0 w 708"/>
                <a:gd name="T7" fmla="*/ 0 h 291"/>
                <a:gd name="T8" fmla="*/ 0 w 708"/>
                <a:gd name="T9" fmla="*/ 291 h 291"/>
              </a:gdLst>
              <a:ahLst/>
              <a:cxnLst>
                <a:cxn ang="0">
                  <a:pos x="T0" y="T1"/>
                </a:cxn>
                <a:cxn ang="0">
                  <a:pos x="T2" y="T3"/>
                </a:cxn>
                <a:cxn ang="0">
                  <a:pos x="T4" y="T5"/>
                </a:cxn>
                <a:cxn ang="0">
                  <a:pos x="T6" y="T7"/>
                </a:cxn>
                <a:cxn ang="0">
                  <a:pos x="T8" y="T9"/>
                </a:cxn>
              </a:cxnLst>
              <a:rect l="0" t="0" r="r" b="b"/>
              <a:pathLst>
                <a:path w="708" h="291">
                  <a:moveTo>
                    <a:pt x="0" y="291"/>
                  </a:moveTo>
                  <a:lnTo>
                    <a:pt x="708" y="291"/>
                  </a:lnTo>
                  <a:lnTo>
                    <a:pt x="418" y="0"/>
                  </a:lnTo>
                  <a:lnTo>
                    <a:pt x="0" y="0"/>
                  </a:lnTo>
                  <a:lnTo>
                    <a:pt x="0" y="291"/>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7" name="Freeform 17"/>
            <p:cNvSpPr/>
            <p:nvPr/>
          </p:nvSpPr>
          <p:spPr bwMode="auto">
            <a:xfrm>
              <a:off x="4899875" y="2711455"/>
              <a:ext cx="347841" cy="642946"/>
            </a:xfrm>
            <a:custGeom>
              <a:avLst/>
              <a:gdLst>
                <a:gd name="T0" fmla="*/ 0 w 310"/>
                <a:gd name="T1" fmla="*/ 286 h 573"/>
                <a:gd name="T2" fmla="*/ 310 w 310"/>
                <a:gd name="T3" fmla="*/ 0 h 573"/>
                <a:gd name="T4" fmla="*/ 310 w 310"/>
                <a:gd name="T5" fmla="*/ 286 h 573"/>
                <a:gd name="T6" fmla="*/ 310 w 310"/>
                <a:gd name="T7" fmla="*/ 573 h 573"/>
                <a:gd name="T8" fmla="*/ 0 w 310"/>
                <a:gd name="T9" fmla="*/ 286 h 573"/>
              </a:gdLst>
              <a:ahLst/>
              <a:cxnLst>
                <a:cxn ang="0">
                  <a:pos x="T0" y="T1"/>
                </a:cxn>
                <a:cxn ang="0">
                  <a:pos x="T2" y="T3"/>
                </a:cxn>
                <a:cxn ang="0">
                  <a:pos x="T4" y="T5"/>
                </a:cxn>
                <a:cxn ang="0">
                  <a:pos x="T6" y="T7"/>
                </a:cxn>
                <a:cxn ang="0">
                  <a:pos x="T8" y="T9"/>
                </a:cxn>
              </a:cxnLst>
              <a:rect l="0" t="0" r="r" b="b"/>
              <a:pathLst>
                <a:path w="310" h="573">
                  <a:moveTo>
                    <a:pt x="0" y="286"/>
                  </a:moveTo>
                  <a:lnTo>
                    <a:pt x="310" y="0"/>
                  </a:lnTo>
                  <a:lnTo>
                    <a:pt x="310" y="286"/>
                  </a:lnTo>
                  <a:lnTo>
                    <a:pt x="310" y="573"/>
                  </a:lnTo>
                  <a:lnTo>
                    <a:pt x="0" y="286"/>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grpSp>
      <p:grpSp>
        <p:nvGrpSpPr>
          <p:cNvPr id="38" name="Group 37"/>
          <p:cNvGrpSpPr/>
          <p:nvPr/>
        </p:nvGrpSpPr>
        <p:grpSpPr>
          <a:xfrm>
            <a:off x="4918569" y="4998826"/>
            <a:ext cx="997345" cy="676727"/>
            <a:chOff x="4663118" y="4740194"/>
            <a:chExt cx="945904" cy="641823"/>
          </a:xfrm>
          <a:solidFill>
            <a:schemeClr val="tx1">
              <a:lumMod val="65000"/>
              <a:lumOff val="35000"/>
            </a:schemeClr>
          </a:solidFill>
          <a:effectLst>
            <a:outerShdw blurRad="419100" dist="419100" dir="5400000" algn="ctr" rotWithShape="0">
              <a:srgbClr val="000000">
                <a:alpha val="43137"/>
              </a:srgbClr>
            </a:outerShdw>
          </a:effectLst>
        </p:grpSpPr>
        <p:sp>
          <p:nvSpPr>
            <p:cNvPr id="27" name="Freeform 31"/>
            <p:cNvSpPr/>
            <p:nvPr/>
          </p:nvSpPr>
          <p:spPr bwMode="auto">
            <a:xfrm>
              <a:off x="4975053" y="4903226"/>
              <a:ext cx="633969" cy="325400"/>
            </a:xfrm>
            <a:custGeom>
              <a:avLst/>
              <a:gdLst>
                <a:gd name="T0" fmla="*/ 0 w 565"/>
                <a:gd name="T1" fmla="*/ 290 h 290"/>
                <a:gd name="T2" fmla="*/ 565 w 565"/>
                <a:gd name="T3" fmla="*/ 290 h 290"/>
                <a:gd name="T4" fmla="*/ 275 w 565"/>
                <a:gd name="T5" fmla="*/ 0 h 290"/>
                <a:gd name="T6" fmla="*/ 0 w 565"/>
                <a:gd name="T7" fmla="*/ 0 h 290"/>
                <a:gd name="T8" fmla="*/ 0 w 565"/>
                <a:gd name="T9" fmla="*/ 290 h 290"/>
              </a:gdLst>
              <a:ahLst/>
              <a:cxnLst>
                <a:cxn ang="0">
                  <a:pos x="T0" y="T1"/>
                </a:cxn>
                <a:cxn ang="0">
                  <a:pos x="T2" y="T3"/>
                </a:cxn>
                <a:cxn ang="0">
                  <a:pos x="T4" y="T5"/>
                </a:cxn>
                <a:cxn ang="0">
                  <a:pos x="T6" y="T7"/>
                </a:cxn>
                <a:cxn ang="0">
                  <a:pos x="T8" y="T9"/>
                </a:cxn>
              </a:cxnLst>
              <a:rect l="0" t="0" r="r" b="b"/>
              <a:pathLst>
                <a:path w="565" h="290">
                  <a:moveTo>
                    <a:pt x="0" y="290"/>
                  </a:moveTo>
                  <a:lnTo>
                    <a:pt x="565" y="290"/>
                  </a:lnTo>
                  <a:lnTo>
                    <a:pt x="275" y="0"/>
                  </a:lnTo>
                  <a:lnTo>
                    <a:pt x="0" y="0"/>
                  </a:lnTo>
                  <a:lnTo>
                    <a:pt x="0" y="29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29" name="Freeform 33"/>
            <p:cNvSpPr/>
            <p:nvPr/>
          </p:nvSpPr>
          <p:spPr bwMode="auto">
            <a:xfrm>
              <a:off x="4663118" y="4740194"/>
              <a:ext cx="352330" cy="641823"/>
            </a:xfrm>
            <a:custGeom>
              <a:avLst/>
              <a:gdLst>
                <a:gd name="T0" fmla="*/ 0 w 314"/>
                <a:gd name="T1" fmla="*/ 286 h 572"/>
                <a:gd name="T2" fmla="*/ 314 w 314"/>
                <a:gd name="T3" fmla="*/ 0 h 572"/>
                <a:gd name="T4" fmla="*/ 314 w 314"/>
                <a:gd name="T5" fmla="*/ 286 h 572"/>
                <a:gd name="T6" fmla="*/ 314 w 314"/>
                <a:gd name="T7" fmla="*/ 572 h 572"/>
                <a:gd name="T8" fmla="*/ 0 w 314"/>
                <a:gd name="T9" fmla="*/ 286 h 572"/>
              </a:gdLst>
              <a:ahLst/>
              <a:cxnLst>
                <a:cxn ang="0">
                  <a:pos x="T0" y="T1"/>
                </a:cxn>
                <a:cxn ang="0">
                  <a:pos x="T2" y="T3"/>
                </a:cxn>
                <a:cxn ang="0">
                  <a:pos x="T4" y="T5"/>
                </a:cxn>
                <a:cxn ang="0">
                  <a:pos x="T6" y="T7"/>
                </a:cxn>
                <a:cxn ang="0">
                  <a:pos x="T8" y="T9"/>
                </a:cxn>
              </a:cxnLst>
              <a:rect l="0" t="0" r="r" b="b"/>
              <a:pathLst>
                <a:path w="314" h="572">
                  <a:moveTo>
                    <a:pt x="0" y="286"/>
                  </a:moveTo>
                  <a:lnTo>
                    <a:pt x="314" y="0"/>
                  </a:lnTo>
                  <a:lnTo>
                    <a:pt x="314" y="286"/>
                  </a:lnTo>
                  <a:lnTo>
                    <a:pt x="314" y="572"/>
                  </a:lnTo>
                  <a:lnTo>
                    <a:pt x="0" y="286"/>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grpSp>
      <p:grpSp>
        <p:nvGrpSpPr>
          <p:cNvPr id="36" name="Group 35"/>
          <p:cNvGrpSpPr/>
          <p:nvPr/>
        </p:nvGrpSpPr>
        <p:grpSpPr>
          <a:xfrm>
            <a:off x="6829260" y="3929292"/>
            <a:ext cx="1106190" cy="677911"/>
            <a:chOff x="6475260" y="3725824"/>
            <a:chExt cx="1049135" cy="642946"/>
          </a:xfrm>
          <a:solidFill>
            <a:schemeClr val="tx1">
              <a:lumMod val="65000"/>
              <a:lumOff val="35000"/>
            </a:schemeClr>
          </a:solidFill>
          <a:effectLst>
            <a:outerShdw blurRad="419100" dist="419100" dir="5400000" algn="ctr" rotWithShape="0">
              <a:srgbClr val="000000">
                <a:alpha val="43137"/>
              </a:srgbClr>
            </a:outerShdw>
          </a:effectLst>
        </p:grpSpPr>
        <p:sp>
          <p:nvSpPr>
            <p:cNvPr id="21" name="Freeform 23"/>
            <p:cNvSpPr/>
            <p:nvPr/>
          </p:nvSpPr>
          <p:spPr bwMode="auto">
            <a:xfrm>
              <a:off x="6475260" y="3892789"/>
              <a:ext cx="732711" cy="326522"/>
            </a:xfrm>
            <a:custGeom>
              <a:avLst/>
              <a:gdLst>
                <a:gd name="T0" fmla="*/ 653 w 653"/>
                <a:gd name="T1" fmla="*/ 291 h 291"/>
                <a:gd name="T2" fmla="*/ 0 w 653"/>
                <a:gd name="T3" fmla="*/ 291 h 291"/>
                <a:gd name="T4" fmla="*/ 291 w 653"/>
                <a:gd name="T5" fmla="*/ 0 h 291"/>
                <a:gd name="T6" fmla="*/ 653 w 653"/>
                <a:gd name="T7" fmla="*/ 0 h 291"/>
                <a:gd name="T8" fmla="*/ 653 w 653"/>
                <a:gd name="T9" fmla="*/ 291 h 291"/>
              </a:gdLst>
              <a:ahLst/>
              <a:cxnLst>
                <a:cxn ang="0">
                  <a:pos x="T0" y="T1"/>
                </a:cxn>
                <a:cxn ang="0">
                  <a:pos x="T2" y="T3"/>
                </a:cxn>
                <a:cxn ang="0">
                  <a:pos x="T4" y="T5"/>
                </a:cxn>
                <a:cxn ang="0">
                  <a:pos x="T6" y="T7"/>
                </a:cxn>
                <a:cxn ang="0">
                  <a:pos x="T8" y="T9"/>
                </a:cxn>
              </a:cxnLst>
              <a:rect l="0" t="0" r="r" b="b"/>
              <a:pathLst>
                <a:path w="653" h="291">
                  <a:moveTo>
                    <a:pt x="653" y="291"/>
                  </a:moveTo>
                  <a:lnTo>
                    <a:pt x="0" y="291"/>
                  </a:lnTo>
                  <a:lnTo>
                    <a:pt x="291" y="0"/>
                  </a:lnTo>
                  <a:lnTo>
                    <a:pt x="653" y="0"/>
                  </a:lnTo>
                  <a:lnTo>
                    <a:pt x="653" y="291"/>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23" name="Freeform 25"/>
            <p:cNvSpPr/>
            <p:nvPr/>
          </p:nvSpPr>
          <p:spPr bwMode="auto">
            <a:xfrm>
              <a:off x="7172065" y="3725824"/>
              <a:ext cx="352330" cy="642946"/>
            </a:xfrm>
            <a:custGeom>
              <a:avLst/>
              <a:gdLst>
                <a:gd name="T0" fmla="*/ 314 w 314"/>
                <a:gd name="T1" fmla="*/ 286 h 573"/>
                <a:gd name="T2" fmla="*/ 0 w 314"/>
                <a:gd name="T3" fmla="*/ 0 h 573"/>
                <a:gd name="T4" fmla="*/ 0 w 314"/>
                <a:gd name="T5" fmla="*/ 286 h 573"/>
                <a:gd name="T6" fmla="*/ 0 w 314"/>
                <a:gd name="T7" fmla="*/ 573 h 573"/>
                <a:gd name="T8" fmla="*/ 314 w 314"/>
                <a:gd name="T9" fmla="*/ 286 h 573"/>
              </a:gdLst>
              <a:ahLst/>
              <a:cxnLst>
                <a:cxn ang="0">
                  <a:pos x="T0" y="T1"/>
                </a:cxn>
                <a:cxn ang="0">
                  <a:pos x="T2" y="T3"/>
                </a:cxn>
                <a:cxn ang="0">
                  <a:pos x="T4" y="T5"/>
                </a:cxn>
                <a:cxn ang="0">
                  <a:pos x="T6" y="T7"/>
                </a:cxn>
                <a:cxn ang="0">
                  <a:pos x="T8" y="T9"/>
                </a:cxn>
              </a:cxnLst>
              <a:rect l="0" t="0" r="r" b="b"/>
              <a:pathLst>
                <a:path w="314" h="573">
                  <a:moveTo>
                    <a:pt x="314" y="286"/>
                  </a:moveTo>
                  <a:lnTo>
                    <a:pt x="0" y="0"/>
                  </a:lnTo>
                  <a:lnTo>
                    <a:pt x="0" y="286"/>
                  </a:lnTo>
                  <a:lnTo>
                    <a:pt x="0" y="573"/>
                  </a:lnTo>
                  <a:lnTo>
                    <a:pt x="314" y="286"/>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grpSp>
      <p:sp>
        <p:nvSpPr>
          <p:cNvPr id="53" name="Rectangle 52"/>
          <p:cNvSpPr/>
          <p:nvPr/>
        </p:nvSpPr>
        <p:spPr>
          <a:xfrm>
            <a:off x="8482034" y="3817172"/>
            <a:ext cx="2204252" cy="1230337"/>
          </a:xfrm>
          <a:prstGeom prst="rect">
            <a:avLst/>
          </a:prstGeom>
        </p:spPr>
        <p:txBody>
          <a:bodyPr wrap="square">
            <a:spAutoFit/>
          </a:bodyPr>
          <a:lstStyle/>
          <a:p>
            <a:pPr>
              <a:lnSpc>
                <a:spcPct val="150000"/>
              </a:lnSpc>
            </a:pPr>
            <a:r>
              <a:rPr lang="zh-CN" altLang="en-US" sz="2400" dirty="0">
                <a:solidFill>
                  <a:srgbClr val="4A4A4A"/>
                </a:solidFill>
                <a:latin typeface="+mn-lt"/>
                <a:ea typeface="+mn-ea"/>
                <a:cs typeface="+mn-ea"/>
                <a:sym typeface="+mn-lt"/>
              </a:rPr>
              <a:t>输入标题</a:t>
            </a:r>
            <a:endParaRPr lang="en-US" sz="2400" dirty="0">
              <a:solidFill>
                <a:srgbClr val="4A4A4A"/>
              </a:solidFill>
              <a:latin typeface="+mn-lt"/>
              <a:ea typeface="+mn-ea"/>
              <a:cs typeface="+mn-ea"/>
              <a:sym typeface="+mn-lt"/>
            </a:endParaRPr>
          </a:p>
          <a:p>
            <a:pPr>
              <a:lnSpc>
                <a:spcPct val="150000"/>
              </a:lnSpc>
            </a:pPr>
            <a:r>
              <a:rPr lang="zh-CN" altLang="en-US" sz="1265" dirty="0">
                <a:solidFill>
                  <a:srgbClr val="4A4A4A"/>
                </a:solidFill>
                <a:latin typeface="+mn-lt"/>
                <a:ea typeface="+mn-ea"/>
                <a:cs typeface="+mn-ea"/>
                <a:sym typeface="+mn-lt"/>
              </a:rPr>
              <a:t>点击添加文字内容点击添加文字内容点击添加文字内容</a:t>
            </a:r>
            <a:endParaRPr lang="en-US" sz="1265" dirty="0">
              <a:solidFill>
                <a:srgbClr val="4A4A4A"/>
              </a:solidFill>
              <a:latin typeface="+mn-lt"/>
              <a:ea typeface="+mn-ea"/>
              <a:cs typeface="+mn-ea"/>
              <a:sym typeface="+mn-lt"/>
            </a:endParaRPr>
          </a:p>
        </p:txBody>
      </p:sp>
      <p:sp>
        <p:nvSpPr>
          <p:cNvPr id="54" name="Rectangle 53"/>
          <p:cNvSpPr/>
          <p:nvPr/>
        </p:nvSpPr>
        <p:spPr>
          <a:xfrm>
            <a:off x="8176517" y="1678698"/>
            <a:ext cx="2204252" cy="1230337"/>
          </a:xfrm>
          <a:prstGeom prst="rect">
            <a:avLst/>
          </a:prstGeom>
        </p:spPr>
        <p:txBody>
          <a:bodyPr wrap="square">
            <a:spAutoFit/>
          </a:bodyPr>
          <a:lstStyle/>
          <a:p>
            <a:pPr>
              <a:lnSpc>
                <a:spcPct val="150000"/>
              </a:lnSpc>
            </a:pPr>
            <a:r>
              <a:rPr lang="zh-CN" altLang="en-US" sz="2400" dirty="0">
                <a:solidFill>
                  <a:srgbClr val="4A4A4A"/>
                </a:solidFill>
                <a:latin typeface="+mn-lt"/>
                <a:ea typeface="+mn-ea"/>
                <a:cs typeface="+mn-ea"/>
                <a:sym typeface="+mn-lt"/>
              </a:rPr>
              <a:t>输入标题</a:t>
            </a:r>
            <a:endParaRPr lang="en-US" sz="2400" dirty="0">
              <a:solidFill>
                <a:srgbClr val="4A4A4A"/>
              </a:solidFill>
              <a:latin typeface="+mn-lt"/>
              <a:ea typeface="+mn-ea"/>
              <a:cs typeface="+mn-ea"/>
              <a:sym typeface="+mn-lt"/>
            </a:endParaRPr>
          </a:p>
          <a:p>
            <a:pPr>
              <a:lnSpc>
                <a:spcPct val="150000"/>
              </a:lnSpc>
            </a:pPr>
            <a:r>
              <a:rPr lang="zh-CN" altLang="en-US" sz="1265" dirty="0">
                <a:solidFill>
                  <a:srgbClr val="4A4A4A"/>
                </a:solidFill>
                <a:latin typeface="+mn-lt"/>
                <a:ea typeface="+mn-ea"/>
                <a:cs typeface="+mn-ea"/>
                <a:sym typeface="+mn-lt"/>
              </a:rPr>
              <a:t>点击添加文字内容点击添加文字内容点击添加文字内容</a:t>
            </a:r>
            <a:endParaRPr lang="en-US" sz="1265" dirty="0">
              <a:solidFill>
                <a:srgbClr val="4A4A4A"/>
              </a:solidFill>
              <a:latin typeface="+mn-lt"/>
              <a:ea typeface="+mn-ea"/>
              <a:cs typeface="+mn-ea"/>
              <a:sym typeface="+mn-lt"/>
            </a:endParaRPr>
          </a:p>
        </p:txBody>
      </p:sp>
      <p:sp>
        <p:nvSpPr>
          <p:cNvPr id="55" name="Rectangle 54"/>
          <p:cNvSpPr/>
          <p:nvPr/>
        </p:nvSpPr>
        <p:spPr>
          <a:xfrm>
            <a:off x="2558148" y="4833726"/>
            <a:ext cx="2204252" cy="1230337"/>
          </a:xfrm>
          <a:prstGeom prst="rect">
            <a:avLst/>
          </a:prstGeom>
        </p:spPr>
        <p:txBody>
          <a:bodyPr wrap="square">
            <a:spAutoFit/>
          </a:bodyPr>
          <a:lstStyle/>
          <a:p>
            <a:pPr algn="r">
              <a:lnSpc>
                <a:spcPct val="150000"/>
              </a:lnSpc>
            </a:pPr>
            <a:r>
              <a:rPr lang="zh-CN" altLang="en-US" sz="2400" dirty="0">
                <a:solidFill>
                  <a:srgbClr val="4A4A4A"/>
                </a:solidFill>
                <a:latin typeface="+mn-lt"/>
                <a:ea typeface="+mn-ea"/>
                <a:cs typeface="+mn-ea"/>
                <a:sym typeface="+mn-lt"/>
              </a:rPr>
              <a:t>输入标题</a:t>
            </a:r>
            <a:endParaRPr lang="en-US" sz="2400" dirty="0">
              <a:solidFill>
                <a:srgbClr val="4A4A4A"/>
              </a:solidFill>
              <a:latin typeface="+mn-lt"/>
              <a:ea typeface="+mn-ea"/>
              <a:cs typeface="+mn-ea"/>
              <a:sym typeface="+mn-lt"/>
            </a:endParaRPr>
          </a:p>
          <a:p>
            <a:pPr algn="r">
              <a:lnSpc>
                <a:spcPct val="150000"/>
              </a:lnSpc>
            </a:pPr>
            <a:r>
              <a:rPr lang="zh-CN" altLang="en-US" sz="1265" dirty="0">
                <a:solidFill>
                  <a:srgbClr val="4A4A4A"/>
                </a:solidFill>
                <a:latin typeface="+mn-lt"/>
                <a:ea typeface="+mn-ea"/>
                <a:cs typeface="+mn-ea"/>
                <a:sym typeface="+mn-lt"/>
              </a:rPr>
              <a:t>点击添加文字内容点击添加文字内容点击添加文字内容</a:t>
            </a:r>
          </a:p>
        </p:txBody>
      </p:sp>
      <p:sp>
        <p:nvSpPr>
          <p:cNvPr id="56" name="Rectangle 55"/>
          <p:cNvSpPr/>
          <p:nvPr/>
        </p:nvSpPr>
        <p:spPr>
          <a:xfrm>
            <a:off x="2818739" y="2751762"/>
            <a:ext cx="2204252" cy="1230337"/>
          </a:xfrm>
          <a:prstGeom prst="rect">
            <a:avLst/>
          </a:prstGeom>
        </p:spPr>
        <p:txBody>
          <a:bodyPr wrap="square">
            <a:spAutoFit/>
          </a:bodyPr>
          <a:lstStyle/>
          <a:p>
            <a:pPr algn="r">
              <a:lnSpc>
                <a:spcPct val="150000"/>
              </a:lnSpc>
            </a:pPr>
            <a:r>
              <a:rPr lang="zh-CN" altLang="en-US" sz="2400" dirty="0">
                <a:solidFill>
                  <a:srgbClr val="4A4A4A"/>
                </a:solidFill>
                <a:latin typeface="+mn-lt"/>
                <a:ea typeface="+mn-ea"/>
                <a:cs typeface="+mn-ea"/>
                <a:sym typeface="+mn-lt"/>
              </a:rPr>
              <a:t>输入标题</a:t>
            </a:r>
            <a:endParaRPr lang="en-US" sz="2400" dirty="0">
              <a:solidFill>
                <a:srgbClr val="4A4A4A"/>
              </a:solidFill>
              <a:latin typeface="+mn-lt"/>
              <a:ea typeface="+mn-ea"/>
              <a:cs typeface="+mn-ea"/>
              <a:sym typeface="+mn-lt"/>
            </a:endParaRPr>
          </a:p>
          <a:p>
            <a:pPr algn="r">
              <a:lnSpc>
                <a:spcPct val="150000"/>
              </a:lnSpc>
            </a:pPr>
            <a:r>
              <a:rPr lang="zh-CN" altLang="en-US" sz="1265" dirty="0">
                <a:solidFill>
                  <a:srgbClr val="4A4A4A"/>
                </a:solidFill>
                <a:latin typeface="+mn-lt"/>
                <a:ea typeface="+mn-ea"/>
                <a:cs typeface="+mn-ea"/>
                <a:sym typeface="+mn-lt"/>
              </a:rPr>
              <a:t>点击添加文字内容点击添加文字内容点击添加文字内容</a:t>
            </a:r>
            <a:endParaRPr lang="en-US" sz="1265" dirty="0">
              <a:solidFill>
                <a:srgbClr val="4A4A4A"/>
              </a:solidFill>
              <a:latin typeface="+mn-lt"/>
              <a:ea typeface="+mn-ea"/>
              <a:cs typeface="+mn-ea"/>
              <a:sym typeface="+mn-lt"/>
            </a:endParaRPr>
          </a:p>
        </p:txBody>
      </p:sp>
      <p:sp>
        <p:nvSpPr>
          <p:cNvPr id="2" name="文本占位符 1"/>
          <p:cNvSpPr>
            <a:spLocks noGrp="1"/>
          </p:cNvSpPr>
          <p:nvPr>
            <p:ph type="body" sz="quarter" idx="13"/>
          </p:nvPr>
        </p:nvSpPr>
        <p:spPr/>
        <p:txBody>
          <a:bodyPr/>
          <a:lstStyle/>
          <a:p>
            <a:r>
              <a:rPr lang="zh-CN" altLang="en-US" dirty="0">
                <a:cs typeface="+mn-ea"/>
                <a:sym typeface="+mn-lt"/>
              </a:rPr>
              <a:t>点击输入标题内容</a:t>
            </a:r>
          </a:p>
        </p:txBody>
      </p:sp>
      <p:sp>
        <p:nvSpPr>
          <p:cNvPr id="3" name="灯片编号占位符 2"/>
          <p:cNvSpPr>
            <a:spLocks noGrp="1"/>
          </p:cNvSpPr>
          <p:nvPr>
            <p:ph type="sldNum" sz="quarter" idx="4294967295"/>
          </p:nvPr>
        </p:nvSpPr>
        <p:spPr>
          <a:xfrm>
            <a:off x="12230100" y="266700"/>
            <a:ext cx="628650" cy="385763"/>
          </a:xfrm>
        </p:spPr>
        <p:txBody>
          <a:bodyPr/>
          <a:lstStyle/>
          <a:p>
            <a:fld id="{EB730883-2733-4EB0-9793-894FF9D50112}" type="slidenum">
              <a:rPr lang="zh-CN" altLang="en-US" smtClean="0">
                <a:latin typeface="+mn-lt"/>
                <a:ea typeface="+mn-ea"/>
                <a:cs typeface="+mn-ea"/>
                <a:sym typeface="+mn-lt"/>
              </a:rPr>
              <a:pPr/>
              <a:t>23</a:t>
            </a:fld>
            <a:endParaRPr lang="zh-CN" altLang="en-US">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down)">
                                      <p:cBhvr>
                                        <p:cTn id="7" dur="500"/>
                                        <p:tgtEl>
                                          <p:spTgt spid="33"/>
                                        </p:tgtEl>
                                      </p:cBhvr>
                                    </p:animEffect>
                                  </p:childTnLst>
                                </p:cTn>
                              </p:par>
                              <p:par>
                                <p:cTn id="8" presetID="22" presetClass="entr" presetSubtype="8" fill="hold" nodeType="withEffect">
                                  <p:stCondLst>
                                    <p:cond delay="250"/>
                                  </p:stCondLst>
                                  <p:childTnLst>
                                    <p:set>
                                      <p:cBhvr>
                                        <p:cTn id="9" dur="1" fill="hold">
                                          <p:stCondLst>
                                            <p:cond delay="0"/>
                                          </p:stCondLst>
                                        </p:cTn>
                                        <p:tgtEl>
                                          <p:spTgt spid="32"/>
                                        </p:tgtEl>
                                        <p:attrNameLst>
                                          <p:attrName>style.visibility</p:attrName>
                                        </p:attrNameLst>
                                      </p:cBhvr>
                                      <p:to>
                                        <p:strVal val="visible"/>
                                      </p:to>
                                    </p:set>
                                    <p:animEffect transition="in" filter="wipe(left)">
                                      <p:cBhvr>
                                        <p:cTn id="10" dur="500"/>
                                        <p:tgtEl>
                                          <p:spTgt spid="32"/>
                                        </p:tgtEl>
                                      </p:cBhvr>
                                    </p:animEffect>
                                  </p:childTnLst>
                                </p:cTn>
                              </p:par>
                              <p:par>
                                <p:cTn id="11" presetID="22" presetClass="entr" presetSubtype="4" fill="hold" nodeType="withEffect">
                                  <p:stCondLst>
                                    <p:cond delay="750"/>
                                  </p:stCondLst>
                                  <p:childTnLst>
                                    <p:set>
                                      <p:cBhvr>
                                        <p:cTn id="12" dur="1" fill="hold">
                                          <p:stCondLst>
                                            <p:cond delay="0"/>
                                          </p:stCondLst>
                                        </p:cTn>
                                        <p:tgtEl>
                                          <p:spTgt spid="34"/>
                                        </p:tgtEl>
                                        <p:attrNameLst>
                                          <p:attrName>style.visibility</p:attrName>
                                        </p:attrNameLst>
                                      </p:cBhvr>
                                      <p:to>
                                        <p:strVal val="visible"/>
                                      </p:to>
                                    </p:set>
                                    <p:animEffect transition="in" filter="wipe(down)">
                                      <p:cBhvr>
                                        <p:cTn id="13" dur="500"/>
                                        <p:tgtEl>
                                          <p:spTgt spid="34"/>
                                        </p:tgtEl>
                                      </p:cBhvr>
                                    </p:animEffect>
                                  </p:childTnLst>
                                </p:cTn>
                              </p:par>
                              <p:par>
                                <p:cTn id="14" presetID="22" presetClass="entr" presetSubtype="2" fill="hold" nodeType="withEffect">
                                  <p:stCondLst>
                                    <p:cond delay="1000"/>
                                  </p:stCondLst>
                                  <p:childTnLst>
                                    <p:set>
                                      <p:cBhvr>
                                        <p:cTn id="15" dur="1" fill="hold">
                                          <p:stCondLst>
                                            <p:cond delay="0"/>
                                          </p:stCondLst>
                                        </p:cTn>
                                        <p:tgtEl>
                                          <p:spTgt spid="35"/>
                                        </p:tgtEl>
                                        <p:attrNameLst>
                                          <p:attrName>style.visibility</p:attrName>
                                        </p:attrNameLst>
                                      </p:cBhvr>
                                      <p:to>
                                        <p:strVal val="visible"/>
                                      </p:to>
                                    </p:set>
                                    <p:animEffect transition="in" filter="wipe(right)">
                                      <p:cBhvr>
                                        <p:cTn id="16" dur="500"/>
                                        <p:tgtEl>
                                          <p:spTgt spid="35"/>
                                        </p:tgtEl>
                                      </p:cBhvr>
                                    </p:animEffect>
                                  </p:childTnLst>
                                </p:cTn>
                              </p:par>
                              <p:par>
                                <p:cTn id="17" presetID="22" presetClass="entr" presetSubtype="4" fill="hold" nodeType="withEffect">
                                  <p:stCondLst>
                                    <p:cond delay="1500"/>
                                  </p:stCondLst>
                                  <p:childTnLst>
                                    <p:set>
                                      <p:cBhvr>
                                        <p:cTn id="18" dur="1" fill="hold">
                                          <p:stCondLst>
                                            <p:cond delay="0"/>
                                          </p:stCondLst>
                                        </p:cTn>
                                        <p:tgtEl>
                                          <p:spTgt spid="37"/>
                                        </p:tgtEl>
                                        <p:attrNameLst>
                                          <p:attrName>style.visibility</p:attrName>
                                        </p:attrNameLst>
                                      </p:cBhvr>
                                      <p:to>
                                        <p:strVal val="visible"/>
                                      </p:to>
                                    </p:set>
                                    <p:animEffect transition="in" filter="wipe(down)">
                                      <p:cBhvr>
                                        <p:cTn id="19" dur="500"/>
                                        <p:tgtEl>
                                          <p:spTgt spid="37"/>
                                        </p:tgtEl>
                                      </p:cBhvr>
                                    </p:animEffect>
                                  </p:childTnLst>
                                </p:cTn>
                              </p:par>
                              <p:par>
                                <p:cTn id="20" presetID="22" presetClass="entr" presetSubtype="8" fill="hold" nodeType="withEffect">
                                  <p:stCondLst>
                                    <p:cond delay="1750"/>
                                  </p:stCondLst>
                                  <p:childTnLst>
                                    <p:set>
                                      <p:cBhvr>
                                        <p:cTn id="21" dur="1" fill="hold">
                                          <p:stCondLst>
                                            <p:cond delay="0"/>
                                          </p:stCondLst>
                                        </p:cTn>
                                        <p:tgtEl>
                                          <p:spTgt spid="36"/>
                                        </p:tgtEl>
                                        <p:attrNameLst>
                                          <p:attrName>style.visibility</p:attrName>
                                        </p:attrNameLst>
                                      </p:cBhvr>
                                      <p:to>
                                        <p:strVal val="visible"/>
                                      </p:to>
                                    </p:set>
                                    <p:animEffect transition="in" filter="wipe(left)">
                                      <p:cBhvr>
                                        <p:cTn id="22" dur="500"/>
                                        <p:tgtEl>
                                          <p:spTgt spid="36"/>
                                        </p:tgtEl>
                                      </p:cBhvr>
                                    </p:animEffect>
                                  </p:childTnLst>
                                </p:cTn>
                              </p:par>
                              <p:par>
                                <p:cTn id="23" presetID="22" presetClass="entr" presetSubtype="4" fill="hold" nodeType="withEffect">
                                  <p:stCondLst>
                                    <p:cond delay="2250"/>
                                  </p:stCondLst>
                                  <p:childTnLst>
                                    <p:set>
                                      <p:cBhvr>
                                        <p:cTn id="24" dur="1" fill="hold">
                                          <p:stCondLst>
                                            <p:cond delay="0"/>
                                          </p:stCondLst>
                                        </p:cTn>
                                        <p:tgtEl>
                                          <p:spTgt spid="31"/>
                                        </p:tgtEl>
                                        <p:attrNameLst>
                                          <p:attrName>style.visibility</p:attrName>
                                        </p:attrNameLst>
                                      </p:cBhvr>
                                      <p:to>
                                        <p:strVal val="visible"/>
                                      </p:to>
                                    </p:set>
                                    <p:animEffect transition="in" filter="wipe(down)">
                                      <p:cBhvr>
                                        <p:cTn id="25" dur="500"/>
                                        <p:tgtEl>
                                          <p:spTgt spid="31"/>
                                        </p:tgtEl>
                                      </p:cBhvr>
                                    </p:animEffect>
                                  </p:childTnLst>
                                </p:cTn>
                              </p:par>
                              <p:par>
                                <p:cTn id="26" presetID="22" presetClass="entr" presetSubtype="2" fill="hold" nodeType="withEffect">
                                  <p:stCondLst>
                                    <p:cond delay="2500"/>
                                  </p:stCondLst>
                                  <p:childTnLst>
                                    <p:set>
                                      <p:cBhvr>
                                        <p:cTn id="27" dur="1" fill="hold">
                                          <p:stCondLst>
                                            <p:cond delay="0"/>
                                          </p:stCondLst>
                                        </p:cTn>
                                        <p:tgtEl>
                                          <p:spTgt spid="38"/>
                                        </p:tgtEl>
                                        <p:attrNameLst>
                                          <p:attrName>style.visibility</p:attrName>
                                        </p:attrNameLst>
                                      </p:cBhvr>
                                      <p:to>
                                        <p:strVal val="visible"/>
                                      </p:to>
                                    </p:set>
                                    <p:animEffect transition="in" filter="wipe(right)">
                                      <p:cBhvr>
                                        <p:cTn id="28" dur="500"/>
                                        <p:tgtEl>
                                          <p:spTgt spid="38"/>
                                        </p:tgtEl>
                                      </p:cBhvr>
                                    </p:animEffect>
                                  </p:childTnLst>
                                </p:cTn>
                              </p:par>
                              <p:par>
                                <p:cTn id="29" presetID="2" presetClass="entr" presetSubtype="4" fill="hold" grpId="0" nodeType="withEffect">
                                  <p:stCondLst>
                                    <p:cond delay="2250"/>
                                  </p:stCondLst>
                                  <p:childTnLst>
                                    <p:set>
                                      <p:cBhvr>
                                        <p:cTn id="30" dur="1" fill="hold">
                                          <p:stCondLst>
                                            <p:cond delay="0"/>
                                          </p:stCondLst>
                                        </p:cTn>
                                        <p:tgtEl>
                                          <p:spTgt spid="55"/>
                                        </p:tgtEl>
                                        <p:attrNameLst>
                                          <p:attrName>style.visibility</p:attrName>
                                        </p:attrNameLst>
                                      </p:cBhvr>
                                      <p:to>
                                        <p:strVal val="visible"/>
                                      </p:to>
                                    </p:set>
                                    <p:anim calcmode="lin" valueType="num">
                                      <p:cBhvr additive="base">
                                        <p:cTn id="31" dur="1250" fill="hold"/>
                                        <p:tgtEl>
                                          <p:spTgt spid="55"/>
                                        </p:tgtEl>
                                        <p:attrNameLst>
                                          <p:attrName>ppt_x</p:attrName>
                                        </p:attrNameLst>
                                      </p:cBhvr>
                                      <p:tavLst>
                                        <p:tav tm="0">
                                          <p:val>
                                            <p:strVal val="#ppt_x"/>
                                          </p:val>
                                        </p:tav>
                                        <p:tav tm="100000">
                                          <p:val>
                                            <p:strVal val="#ppt_x"/>
                                          </p:val>
                                        </p:tav>
                                      </p:tavLst>
                                    </p:anim>
                                    <p:anim calcmode="lin" valueType="num">
                                      <p:cBhvr additive="base">
                                        <p:cTn id="32" dur="1250" fill="hold"/>
                                        <p:tgtEl>
                                          <p:spTgt spid="5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1750"/>
                                  </p:stCondLst>
                                  <p:childTnLst>
                                    <p:set>
                                      <p:cBhvr>
                                        <p:cTn id="34" dur="1" fill="hold">
                                          <p:stCondLst>
                                            <p:cond delay="0"/>
                                          </p:stCondLst>
                                        </p:cTn>
                                        <p:tgtEl>
                                          <p:spTgt spid="53"/>
                                        </p:tgtEl>
                                        <p:attrNameLst>
                                          <p:attrName>style.visibility</p:attrName>
                                        </p:attrNameLst>
                                      </p:cBhvr>
                                      <p:to>
                                        <p:strVal val="visible"/>
                                      </p:to>
                                    </p:set>
                                    <p:anim calcmode="lin" valueType="num">
                                      <p:cBhvr additive="base">
                                        <p:cTn id="35" dur="1250" fill="hold"/>
                                        <p:tgtEl>
                                          <p:spTgt spid="53"/>
                                        </p:tgtEl>
                                        <p:attrNameLst>
                                          <p:attrName>ppt_x</p:attrName>
                                        </p:attrNameLst>
                                      </p:cBhvr>
                                      <p:tavLst>
                                        <p:tav tm="0">
                                          <p:val>
                                            <p:strVal val="#ppt_x"/>
                                          </p:val>
                                        </p:tav>
                                        <p:tav tm="100000">
                                          <p:val>
                                            <p:strVal val="#ppt_x"/>
                                          </p:val>
                                        </p:tav>
                                      </p:tavLst>
                                    </p:anim>
                                    <p:anim calcmode="lin" valueType="num">
                                      <p:cBhvr additive="base">
                                        <p:cTn id="36" dur="1250" fill="hold"/>
                                        <p:tgtEl>
                                          <p:spTgt spid="53"/>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1250"/>
                                  </p:stCondLst>
                                  <p:childTnLst>
                                    <p:set>
                                      <p:cBhvr>
                                        <p:cTn id="38" dur="1" fill="hold">
                                          <p:stCondLst>
                                            <p:cond delay="0"/>
                                          </p:stCondLst>
                                        </p:cTn>
                                        <p:tgtEl>
                                          <p:spTgt spid="56"/>
                                        </p:tgtEl>
                                        <p:attrNameLst>
                                          <p:attrName>style.visibility</p:attrName>
                                        </p:attrNameLst>
                                      </p:cBhvr>
                                      <p:to>
                                        <p:strVal val="visible"/>
                                      </p:to>
                                    </p:set>
                                    <p:anim calcmode="lin" valueType="num">
                                      <p:cBhvr additive="base">
                                        <p:cTn id="39" dur="1250" fill="hold"/>
                                        <p:tgtEl>
                                          <p:spTgt spid="56"/>
                                        </p:tgtEl>
                                        <p:attrNameLst>
                                          <p:attrName>ppt_x</p:attrName>
                                        </p:attrNameLst>
                                      </p:cBhvr>
                                      <p:tavLst>
                                        <p:tav tm="0">
                                          <p:val>
                                            <p:strVal val="#ppt_x"/>
                                          </p:val>
                                        </p:tav>
                                        <p:tav tm="100000">
                                          <p:val>
                                            <p:strVal val="#ppt_x"/>
                                          </p:val>
                                        </p:tav>
                                      </p:tavLst>
                                    </p:anim>
                                    <p:anim calcmode="lin" valueType="num">
                                      <p:cBhvr additive="base">
                                        <p:cTn id="40" dur="1250" fill="hold"/>
                                        <p:tgtEl>
                                          <p:spTgt spid="5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75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1250" fill="hold"/>
                                        <p:tgtEl>
                                          <p:spTgt spid="54"/>
                                        </p:tgtEl>
                                        <p:attrNameLst>
                                          <p:attrName>ppt_x</p:attrName>
                                        </p:attrNameLst>
                                      </p:cBhvr>
                                      <p:tavLst>
                                        <p:tav tm="0">
                                          <p:val>
                                            <p:strVal val="#ppt_x"/>
                                          </p:val>
                                        </p:tav>
                                        <p:tav tm="100000">
                                          <p:val>
                                            <p:strVal val="#ppt_x"/>
                                          </p:val>
                                        </p:tav>
                                      </p:tavLst>
                                    </p:anim>
                                    <p:anim calcmode="lin" valueType="num">
                                      <p:cBhvr additive="base">
                                        <p:cTn id="44" dur="125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4" grpId="0"/>
      <p:bldP spid="55" grpId="0"/>
      <p:bldP spid="5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4394738" y="1888133"/>
            <a:ext cx="2108173" cy="981815"/>
            <a:chOff x="4058926" y="1568485"/>
            <a:chExt cx="1999438" cy="931175"/>
          </a:xfrm>
          <a:solidFill>
            <a:srgbClr val="0070C0"/>
          </a:solidFill>
          <a:effectLst>
            <a:outerShdw blurRad="419100" dist="419100" dir="5400000" algn="ctr" rotWithShape="0">
              <a:srgbClr val="000000">
                <a:alpha val="43137"/>
              </a:srgbClr>
            </a:outerShdw>
          </a:effectLst>
        </p:grpSpPr>
        <p:sp>
          <p:nvSpPr>
            <p:cNvPr id="7" name="Rectangle 5"/>
            <p:cNvSpPr>
              <a:spLocks noChangeArrowheads="1"/>
            </p:cNvSpPr>
            <p:nvPr/>
          </p:nvSpPr>
          <p:spPr bwMode="auto">
            <a:xfrm>
              <a:off x="4421049" y="1796105"/>
              <a:ext cx="1637315" cy="478520"/>
            </a:xfrm>
            <a:prstGeom prst="rect">
              <a:avLst/>
            </a:prstGeom>
            <a:grpFill/>
            <a:ln>
              <a:noFill/>
            </a:ln>
          </p:spPr>
          <p:txBody>
            <a:bodyPr vert="horz" wrap="square" lIns="96413" tIns="48207" rIns="96413" bIns="48207" numCol="1" anchor="t" anchorCtr="0" compatLnSpc="1"/>
            <a:lstStyle/>
            <a:p>
              <a:r>
                <a:rPr lang="zh-CN" altLang="en-US" sz="2110" dirty="0">
                  <a:solidFill>
                    <a:srgbClr val="FFFFFF"/>
                  </a:solidFill>
                  <a:latin typeface="+mn-lt"/>
                  <a:ea typeface="+mn-ea"/>
                  <a:cs typeface="+mn-ea"/>
                  <a:sym typeface="+mn-lt"/>
                </a:rPr>
                <a:t>输入标题</a:t>
              </a:r>
              <a:endParaRPr lang="en-US" sz="1105" dirty="0">
                <a:solidFill>
                  <a:srgbClr val="FFFFFF"/>
                </a:solidFill>
                <a:latin typeface="+mn-lt"/>
                <a:ea typeface="+mn-ea"/>
                <a:cs typeface="+mn-ea"/>
                <a:sym typeface="+mn-lt"/>
              </a:endParaRPr>
            </a:p>
          </p:txBody>
        </p:sp>
        <p:sp>
          <p:nvSpPr>
            <p:cNvPr id="8" name="Freeform 6"/>
            <p:cNvSpPr/>
            <p:nvPr/>
          </p:nvSpPr>
          <p:spPr bwMode="auto">
            <a:xfrm>
              <a:off x="4058926" y="1568485"/>
              <a:ext cx="406096" cy="931175"/>
            </a:xfrm>
            <a:custGeom>
              <a:avLst/>
              <a:gdLst>
                <a:gd name="T0" fmla="*/ 0 w 157"/>
                <a:gd name="T1" fmla="*/ 180 h 360"/>
                <a:gd name="T2" fmla="*/ 157 w 157"/>
                <a:gd name="T3" fmla="*/ 360 h 360"/>
                <a:gd name="T4" fmla="*/ 157 w 157"/>
                <a:gd name="T5" fmla="*/ 180 h 360"/>
                <a:gd name="T6" fmla="*/ 157 w 157"/>
                <a:gd name="T7" fmla="*/ 0 h 360"/>
                <a:gd name="T8" fmla="*/ 0 w 157"/>
                <a:gd name="T9" fmla="*/ 180 h 360"/>
              </a:gdLst>
              <a:ahLst/>
              <a:cxnLst>
                <a:cxn ang="0">
                  <a:pos x="T0" y="T1"/>
                </a:cxn>
                <a:cxn ang="0">
                  <a:pos x="T2" y="T3"/>
                </a:cxn>
                <a:cxn ang="0">
                  <a:pos x="T4" y="T5"/>
                </a:cxn>
                <a:cxn ang="0">
                  <a:pos x="T6" y="T7"/>
                </a:cxn>
                <a:cxn ang="0">
                  <a:pos x="T8" y="T9"/>
                </a:cxn>
              </a:cxnLst>
              <a:rect l="0" t="0" r="r" b="b"/>
              <a:pathLst>
                <a:path w="157" h="360">
                  <a:moveTo>
                    <a:pt x="0" y="180"/>
                  </a:moveTo>
                  <a:lnTo>
                    <a:pt x="157" y="360"/>
                  </a:lnTo>
                  <a:lnTo>
                    <a:pt x="157" y="180"/>
                  </a:lnTo>
                  <a:lnTo>
                    <a:pt x="157" y="0"/>
                  </a:lnTo>
                  <a:lnTo>
                    <a:pt x="0" y="180"/>
                  </a:lnTo>
                  <a:close/>
                </a:path>
              </a:pathLst>
            </a:custGeom>
            <a:grpFill/>
            <a:ln>
              <a:noFill/>
            </a:ln>
          </p:spPr>
          <p:txBody>
            <a:bodyPr vert="horz" wrap="square" lIns="96413" tIns="48207" rIns="96413" bIns="48207" numCol="1" anchor="t" anchorCtr="0" compatLnSpc="1"/>
            <a:lstStyle/>
            <a:p>
              <a:endParaRPr lang="en-US" sz="2110" dirty="0">
                <a:latin typeface="+mn-lt"/>
                <a:ea typeface="+mn-ea"/>
                <a:cs typeface="+mn-ea"/>
                <a:sym typeface="+mn-lt"/>
              </a:endParaRPr>
            </a:p>
          </p:txBody>
        </p:sp>
      </p:grpSp>
      <p:sp>
        <p:nvSpPr>
          <p:cNvPr id="9" name="Oval 7"/>
          <p:cNvSpPr>
            <a:spLocks noChangeArrowheads="1"/>
          </p:cNvSpPr>
          <p:nvPr/>
        </p:nvSpPr>
        <p:spPr bwMode="auto">
          <a:xfrm>
            <a:off x="6200185" y="1757224"/>
            <a:ext cx="1235449" cy="1243631"/>
          </a:xfrm>
          <a:prstGeom prst="ellipse">
            <a:avLst/>
          </a:prstGeom>
          <a:solidFill>
            <a:srgbClr val="0070C0"/>
          </a:solidFill>
          <a:ln>
            <a:noFill/>
          </a:ln>
          <a:effectLst>
            <a:outerShdw blurRad="419100" dist="419100" dir="5400000" algn="ctr" rotWithShape="0">
              <a:srgbClr val="000000">
                <a:alpha val="43137"/>
              </a:srgbClr>
            </a:outerShdw>
          </a:effectLst>
        </p:spPr>
        <p:txBody>
          <a:bodyPr vert="horz" wrap="square" lIns="96413" tIns="48207" rIns="96413" bIns="48207" numCol="1" anchor="ctr" anchorCtr="0" compatLnSpc="1"/>
          <a:lstStyle/>
          <a:p>
            <a:pPr algn="ctr"/>
            <a:r>
              <a:rPr lang="en-US" sz="4215" dirty="0">
                <a:solidFill>
                  <a:schemeClr val="bg1"/>
                </a:solidFill>
                <a:latin typeface="+mn-lt"/>
                <a:ea typeface="+mn-ea"/>
                <a:cs typeface="+mn-ea"/>
                <a:sym typeface="+mn-lt"/>
              </a:rPr>
              <a:t>d</a:t>
            </a:r>
          </a:p>
        </p:txBody>
      </p:sp>
      <p:grpSp>
        <p:nvGrpSpPr>
          <p:cNvPr id="21" name="Group 20"/>
          <p:cNvGrpSpPr/>
          <p:nvPr/>
        </p:nvGrpSpPr>
        <p:grpSpPr>
          <a:xfrm>
            <a:off x="6502911" y="3014491"/>
            <a:ext cx="1945057" cy="989995"/>
            <a:chOff x="6058364" y="2636749"/>
            <a:chExt cx="1844736" cy="938934"/>
          </a:xfrm>
          <a:solidFill>
            <a:schemeClr val="tx1">
              <a:lumMod val="65000"/>
              <a:lumOff val="35000"/>
            </a:schemeClr>
          </a:solidFill>
          <a:effectLst>
            <a:outerShdw blurRad="419100" dist="419100" dir="5400000" algn="ctr" rotWithShape="0">
              <a:srgbClr val="000000">
                <a:alpha val="43137"/>
              </a:srgbClr>
            </a:outerShdw>
          </a:effectLst>
        </p:grpSpPr>
        <p:sp>
          <p:nvSpPr>
            <p:cNvPr id="10" name="Rectangle 8"/>
            <p:cNvSpPr>
              <a:spLocks noChangeArrowheads="1"/>
            </p:cNvSpPr>
            <p:nvPr/>
          </p:nvSpPr>
          <p:spPr bwMode="auto">
            <a:xfrm>
              <a:off x="6058364" y="2861783"/>
              <a:ext cx="1438640" cy="478520"/>
            </a:xfrm>
            <a:prstGeom prst="rect">
              <a:avLst/>
            </a:prstGeom>
            <a:grpFill/>
            <a:ln>
              <a:noFill/>
            </a:ln>
          </p:spPr>
          <p:txBody>
            <a:bodyPr vert="horz" wrap="square" lIns="96413" tIns="48207" rIns="96413" bIns="48207" numCol="1" anchor="t" anchorCtr="0" compatLnSpc="1"/>
            <a:lstStyle/>
            <a:p>
              <a:pPr algn="r"/>
              <a:r>
                <a:rPr lang="zh-CN" altLang="en-US" sz="2110" dirty="0">
                  <a:solidFill>
                    <a:srgbClr val="FFFFFF"/>
                  </a:solidFill>
                  <a:latin typeface="+mn-lt"/>
                  <a:ea typeface="+mn-ea"/>
                  <a:cs typeface="+mn-ea"/>
                  <a:sym typeface="+mn-lt"/>
                </a:rPr>
                <a:t>输入标题</a:t>
              </a:r>
              <a:endParaRPr lang="en-US" sz="1105" dirty="0">
                <a:solidFill>
                  <a:srgbClr val="FFFFFF"/>
                </a:solidFill>
                <a:latin typeface="+mn-lt"/>
                <a:ea typeface="+mn-ea"/>
                <a:cs typeface="+mn-ea"/>
                <a:sym typeface="+mn-lt"/>
              </a:endParaRPr>
            </a:p>
          </p:txBody>
        </p:sp>
        <p:sp>
          <p:nvSpPr>
            <p:cNvPr id="11" name="Freeform 9"/>
            <p:cNvSpPr/>
            <p:nvPr/>
          </p:nvSpPr>
          <p:spPr bwMode="auto">
            <a:xfrm>
              <a:off x="7497004" y="2636749"/>
              <a:ext cx="406096" cy="938934"/>
            </a:xfrm>
            <a:custGeom>
              <a:avLst/>
              <a:gdLst>
                <a:gd name="T0" fmla="*/ 157 w 157"/>
                <a:gd name="T1" fmla="*/ 180 h 363"/>
                <a:gd name="T2" fmla="*/ 0 w 157"/>
                <a:gd name="T3" fmla="*/ 363 h 363"/>
                <a:gd name="T4" fmla="*/ 0 w 157"/>
                <a:gd name="T5" fmla="*/ 180 h 363"/>
                <a:gd name="T6" fmla="*/ 0 w 157"/>
                <a:gd name="T7" fmla="*/ 0 h 363"/>
                <a:gd name="T8" fmla="*/ 157 w 157"/>
                <a:gd name="T9" fmla="*/ 180 h 363"/>
              </a:gdLst>
              <a:ahLst/>
              <a:cxnLst>
                <a:cxn ang="0">
                  <a:pos x="T0" y="T1"/>
                </a:cxn>
                <a:cxn ang="0">
                  <a:pos x="T2" y="T3"/>
                </a:cxn>
                <a:cxn ang="0">
                  <a:pos x="T4" y="T5"/>
                </a:cxn>
                <a:cxn ang="0">
                  <a:pos x="T6" y="T7"/>
                </a:cxn>
                <a:cxn ang="0">
                  <a:pos x="T8" y="T9"/>
                </a:cxn>
              </a:cxnLst>
              <a:rect l="0" t="0" r="r" b="b"/>
              <a:pathLst>
                <a:path w="157" h="363">
                  <a:moveTo>
                    <a:pt x="157" y="180"/>
                  </a:moveTo>
                  <a:lnTo>
                    <a:pt x="0" y="363"/>
                  </a:lnTo>
                  <a:lnTo>
                    <a:pt x="0" y="180"/>
                  </a:lnTo>
                  <a:lnTo>
                    <a:pt x="0" y="0"/>
                  </a:lnTo>
                  <a:lnTo>
                    <a:pt x="157" y="180"/>
                  </a:lnTo>
                  <a:close/>
                </a:path>
              </a:pathLst>
            </a:custGeom>
            <a:grpFill/>
            <a:ln>
              <a:noFill/>
            </a:ln>
          </p:spPr>
          <p:txBody>
            <a:bodyPr vert="horz" wrap="square" lIns="96413" tIns="48207" rIns="96413" bIns="48207" numCol="1" anchor="t" anchorCtr="0" compatLnSpc="1"/>
            <a:lstStyle/>
            <a:p>
              <a:endParaRPr lang="en-US" sz="2110" dirty="0">
                <a:latin typeface="+mn-lt"/>
                <a:ea typeface="+mn-ea"/>
                <a:cs typeface="+mn-ea"/>
                <a:sym typeface="+mn-lt"/>
              </a:endParaRPr>
            </a:p>
          </p:txBody>
        </p:sp>
      </p:grpSp>
      <p:sp>
        <p:nvSpPr>
          <p:cNvPr id="12" name="Oval 10"/>
          <p:cNvSpPr>
            <a:spLocks noChangeArrowheads="1"/>
          </p:cNvSpPr>
          <p:nvPr/>
        </p:nvSpPr>
        <p:spPr bwMode="auto">
          <a:xfrm>
            <a:off x="5482916" y="2891764"/>
            <a:ext cx="1235449" cy="1235449"/>
          </a:xfrm>
          <a:prstGeom prst="ellipse">
            <a:avLst/>
          </a:prstGeom>
          <a:solidFill>
            <a:schemeClr val="tx1">
              <a:lumMod val="65000"/>
              <a:lumOff val="35000"/>
            </a:schemeClr>
          </a:solidFill>
          <a:ln>
            <a:noFill/>
          </a:ln>
          <a:effectLst>
            <a:outerShdw blurRad="419100" dist="419100" dir="5400000" algn="ctr" rotWithShape="0">
              <a:srgbClr val="000000">
                <a:alpha val="43137"/>
              </a:srgbClr>
            </a:outerShdw>
          </a:effectLst>
        </p:spPr>
        <p:txBody>
          <a:bodyPr vert="horz" wrap="square" lIns="96413" tIns="48207" rIns="96413" bIns="48207" numCol="1" anchor="ctr" anchorCtr="0" compatLnSpc="1"/>
          <a:lstStyle/>
          <a:p>
            <a:pPr algn="ctr"/>
            <a:r>
              <a:rPr lang="en-US" sz="4215" dirty="0">
                <a:solidFill>
                  <a:schemeClr val="bg1"/>
                </a:solidFill>
                <a:latin typeface="+mn-lt"/>
                <a:ea typeface="+mn-ea"/>
                <a:cs typeface="+mn-ea"/>
                <a:sym typeface="+mn-lt"/>
              </a:rPr>
              <a:t>s</a:t>
            </a:r>
          </a:p>
        </p:txBody>
      </p:sp>
      <p:grpSp>
        <p:nvGrpSpPr>
          <p:cNvPr id="19" name="Group 18"/>
          <p:cNvGrpSpPr/>
          <p:nvPr/>
        </p:nvGrpSpPr>
        <p:grpSpPr>
          <a:xfrm>
            <a:off x="6421095" y="5264483"/>
            <a:ext cx="2094536" cy="989995"/>
            <a:chOff x="5980767" y="4770691"/>
            <a:chExt cx="1986505" cy="938934"/>
          </a:xfrm>
          <a:solidFill>
            <a:schemeClr val="tx1">
              <a:lumMod val="65000"/>
              <a:lumOff val="35000"/>
            </a:schemeClr>
          </a:solidFill>
          <a:effectLst>
            <a:outerShdw blurRad="419100" dist="419100" dir="5400000" algn="ctr" rotWithShape="0">
              <a:srgbClr val="000000">
                <a:alpha val="43137"/>
              </a:srgbClr>
            </a:outerShdw>
          </a:effectLst>
        </p:grpSpPr>
        <p:sp>
          <p:nvSpPr>
            <p:cNvPr id="13" name="Rectangle 11"/>
            <p:cNvSpPr>
              <a:spLocks noChangeArrowheads="1"/>
            </p:cNvSpPr>
            <p:nvPr/>
          </p:nvSpPr>
          <p:spPr bwMode="auto">
            <a:xfrm>
              <a:off x="5980767" y="5003484"/>
              <a:ext cx="1624382" cy="473347"/>
            </a:xfrm>
            <a:prstGeom prst="rect">
              <a:avLst/>
            </a:prstGeom>
            <a:grpFill/>
            <a:ln>
              <a:noFill/>
            </a:ln>
          </p:spPr>
          <p:txBody>
            <a:bodyPr vert="horz" wrap="square" lIns="96413" tIns="48207" rIns="96413" bIns="48207" numCol="1" anchor="t" anchorCtr="0" compatLnSpc="1"/>
            <a:lstStyle/>
            <a:p>
              <a:pPr algn="r"/>
              <a:r>
                <a:rPr lang="zh-CN" altLang="en-US" sz="2110" dirty="0">
                  <a:solidFill>
                    <a:srgbClr val="FFFFFF"/>
                  </a:solidFill>
                  <a:latin typeface="+mn-lt"/>
                  <a:ea typeface="+mn-ea"/>
                  <a:cs typeface="+mn-ea"/>
                  <a:sym typeface="+mn-lt"/>
                </a:rPr>
                <a:t>输入标题</a:t>
              </a:r>
              <a:endParaRPr lang="en-US" sz="1105" dirty="0">
                <a:solidFill>
                  <a:srgbClr val="FFFFFF"/>
                </a:solidFill>
                <a:latin typeface="+mn-lt"/>
                <a:ea typeface="+mn-ea"/>
                <a:cs typeface="+mn-ea"/>
                <a:sym typeface="+mn-lt"/>
              </a:endParaRPr>
            </a:p>
          </p:txBody>
        </p:sp>
        <p:sp>
          <p:nvSpPr>
            <p:cNvPr id="14" name="Freeform 12"/>
            <p:cNvSpPr/>
            <p:nvPr/>
          </p:nvSpPr>
          <p:spPr bwMode="auto">
            <a:xfrm>
              <a:off x="7563763" y="4770691"/>
              <a:ext cx="403509" cy="938934"/>
            </a:xfrm>
            <a:custGeom>
              <a:avLst/>
              <a:gdLst>
                <a:gd name="T0" fmla="*/ 156 w 156"/>
                <a:gd name="T1" fmla="*/ 181 h 363"/>
                <a:gd name="T2" fmla="*/ 0 w 156"/>
                <a:gd name="T3" fmla="*/ 363 h 363"/>
                <a:gd name="T4" fmla="*/ 0 w 156"/>
                <a:gd name="T5" fmla="*/ 181 h 363"/>
                <a:gd name="T6" fmla="*/ 0 w 156"/>
                <a:gd name="T7" fmla="*/ 0 h 363"/>
                <a:gd name="T8" fmla="*/ 156 w 156"/>
                <a:gd name="T9" fmla="*/ 181 h 363"/>
              </a:gdLst>
              <a:ahLst/>
              <a:cxnLst>
                <a:cxn ang="0">
                  <a:pos x="T0" y="T1"/>
                </a:cxn>
                <a:cxn ang="0">
                  <a:pos x="T2" y="T3"/>
                </a:cxn>
                <a:cxn ang="0">
                  <a:pos x="T4" y="T5"/>
                </a:cxn>
                <a:cxn ang="0">
                  <a:pos x="T6" y="T7"/>
                </a:cxn>
                <a:cxn ang="0">
                  <a:pos x="T8" y="T9"/>
                </a:cxn>
              </a:cxnLst>
              <a:rect l="0" t="0" r="r" b="b"/>
              <a:pathLst>
                <a:path w="156" h="363">
                  <a:moveTo>
                    <a:pt x="156" y="181"/>
                  </a:moveTo>
                  <a:lnTo>
                    <a:pt x="0" y="363"/>
                  </a:lnTo>
                  <a:lnTo>
                    <a:pt x="0" y="181"/>
                  </a:lnTo>
                  <a:lnTo>
                    <a:pt x="0" y="0"/>
                  </a:lnTo>
                  <a:lnTo>
                    <a:pt x="156" y="181"/>
                  </a:lnTo>
                  <a:close/>
                </a:path>
              </a:pathLst>
            </a:custGeom>
            <a:grpFill/>
            <a:ln>
              <a:noFill/>
            </a:ln>
          </p:spPr>
          <p:txBody>
            <a:bodyPr vert="horz" wrap="square" lIns="96413" tIns="48207" rIns="96413" bIns="48207" numCol="1" anchor="t" anchorCtr="0" compatLnSpc="1"/>
            <a:lstStyle/>
            <a:p>
              <a:endParaRPr lang="en-US" sz="2110" dirty="0">
                <a:latin typeface="+mn-lt"/>
                <a:ea typeface="+mn-ea"/>
                <a:cs typeface="+mn-ea"/>
                <a:sym typeface="+mn-lt"/>
              </a:endParaRPr>
            </a:p>
          </p:txBody>
        </p:sp>
      </p:grpSp>
      <p:sp>
        <p:nvSpPr>
          <p:cNvPr id="15" name="Oval 13"/>
          <p:cNvSpPr>
            <a:spLocks noChangeArrowheads="1"/>
          </p:cNvSpPr>
          <p:nvPr/>
        </p:nvSpPr>
        <p:spPr bwMode="auto">
          <a:xfrm>
            <a:off x="5482916" y="5141756"/>
            <a:ext cx="1235449" cy="1235449"/>
          </a:xfrm>
          <a:prstGeom prst="ellipse">
            <a:avLst/>
          </a:prstGeom>
          <a:solidFill>
            <a:schemeClr val="tx1">
              <a:lumMod val="65000"/>
              <a:lumOff val="35000"/>
            </a:schemeClr>
          </a:solidFill>
          <a:ln>
            <a:noFill/>
          </a:ln>
          <a:effectLst>
            <a:outerShdw blurRad="419100" dist="419100" dir="5400000" algn="ctr" rotWithShape="0">
              <a:srgbClr val="000000">
                <a:alpha val="43137"/>
              </a:srgbClr>
            </a:outerShdw>
          </a:effectLst>
        </p:spPr>
        <p:txBody>
          <a:bodyPr vert="horz" wrap="square" lIns="96413" tIns="48207" rIns="96413" bIns="48207" numCol="1" anchor="ctr" anchorCtr="0" compatLnSpc="1"/>
          <a:lstStyle/>
          <a:p>
            <a:pPr algn="ctr"/>
            <a:r>
              <a:rPr lang="en-US" sz="4215" dirty="0">
                <a:solidFill>
                  <a:schemeClr val="bg1"/>
                </a:solidFill>
                <a:latin typeface="+mn-lt"/>
                <a:ea typeface="+mn-ea"/>
                <a:cs typeface="+mn-ea"/>
                <a:sym typeface="+mn-lt"/>
              </a:rPr>
              <a:t>b</a:t>
            </a:r>
          </a:p>
        </p:txBody>
      </p:sp>
      <p:grpSp>
        <p:nvGrpSpPr>
          <p:cNvPr id="20" name="Group 19"/>
          <p:cNvGrpSpPr/>
          <p:nvPr/>
        </p:nvGrpSpPr>
        <p:grpSpPr>
          <a:xfrm>
            <a:off x="4607465" y="4138123"/>
            <a:ext cx="1895447" cy="989995"/>
            <a:chOff x="4260680" y="3702427"/>
            <a:chExt cx="1797685" cy="938934"/>
          </a:xfrm>
          <a:solidFill>
            <a:srgbClr val="0070C0"/>
          </a:solidFill>
          <a:effectLst>
            <a:outerShdw blurRad="419100" dist="419100" dir="5400000" algn="ctr" rotWithShape="0">
              <a:srgbClr val="000000">
                <a:alpha val="43137"/>
              </a:srgbClr>
            </a:outerShdw>
          </a:effectLst>
        </p:grpSpPr>
        <p:sp>
          <p:nvSpPr>
            <p:cNvPr id="16" name="Rectangle 14"/>
            <p:cNvSpPr>
              <a:spLocks noChangeArrowheads="1"/>
            </p:cNvSpPr>
            <p:nvPr/>
          </p:nvSpPr>
          <p:spPr bwMode="auto">
            <a:xfrm>
              <a:off x="4622804" y="3930047"/>
              <a:ext cx="1435561" cy="478520"/>
            </a:xfrm>
            <a:prstGeom prst="rect">
              <a:avLst/>
            </a:prstGeom>
            <a:grpFill/>
            <a:ln>
              <a:noFill/>
            </a:ln>
          </p:spPr>
          <p:txBody>
            <a:bodyPr vert="horz" wrap="square" lIns="96413" tIns="48207" rIns="96413" bIns="48207" numCol="1" anchor="t" anchorCtr="0" compatLnSpc="1"/>
            <a:lstStyle/>
            <a:p>
              <a:r>
                <a:rPr lang="zh-CN" altLang="en-US" sz="2110" dirty="0">
                  <a:solidFill>
                    <a:srgbClr val="FFFFFF"/>
                  </a:solidFill>
                  <a:latin typeface="+mn-lt"/>
                  <a:ea typeface="+mn-ea"/>
                  <a:cs typeface="+mn-ea"/>
                  <a:sym typeface="+mn-lt"/>
                </a:rPr>
                <a:t>输入标题</a:t>
              </a:r>
              <a:endParaRPr lang="en-US" sz="1105" dirty="0">
                <a:solidFill>
                  <a:srgbClr val="FFFFFF"/>
                </a:solidFill>
                <a:latin typeface="+mn-lt"/>
                <a:ea typeface="+mn-ea"/>
                <a:cs typeface="+mn-ea"/>
                <a:sym typeface="+mn-lt"/>
              </a:endParaRPr>
            </a:p>
          </p:txBody>
        </p:sp>
        <p:sp>
          <p:nvSpPr>
            <p:cNvPr id="17" name="Freeform 15"/>
            <p:cNvSpPr/>
            <p:nvPr/>
          </p:nvSpPr>
          <p:spPr bwMode="auto">
            <a:xfrm>
              <a:off x="4260680" y="3702427"/>
              <a:ext cx="406096" cy="938934"/>
            </a:xfrm>
            <a:custGeom>
              <a:avLst/>
              <a:gdLst>
                <a:gd name="T0" fmla="*/ 0 w 157"/>
                <a:gd name="T1" fmla="*/ 181 h 363"/>
                <a:gd name="T2" fmla="*/ 157 w 157"/>
                <a:gd name="T3" fmla="*/ 363 h 363"/>
                <a:gd name="T4" fmla="*/ 157 w 157"/>
                <a:gd name="T5" fmla="*/ 181 h 363"/>
                <a:gd name="T6" fmla="*/ 157 w 157"/>
                <a:gd name="T7" fmla="*/ 0 h 363"/>
                <a:gd name="T8" fmla="*/ 0 w 157"/>
                <a:gd name="T9" fmla="*/ 181 h 363"/>
              </a:gdLst>
              <a:ahLst/>
              <a:cxnLst>
                <a:cxn ang="0">
                  <a:pos x="T0" y="T1"/>
                </a:cxn>
                <a:cxn ang="0">
                  <a:pos x="T2" y="T3"/>
                </a:cxn>
                <a:cxn ang="0">
                  <a:pos x="T4" y="T5"/>
                </a:cxn>
                <a:cxn ang="0">
                  <a:pos x="T6" y="T7"/>
                </a:cxn>
                <a:cxn ang="0">
                  <a:pos x="T8" y="T9"/>
                </a:cxn>
              </a:cxnLst>
              <a:rect l="0" t="0" r="r" b="b"/>
              <a:pathLst>
                <a:path w="157" h="363">
                  <a:moveTo>
                    <a:pt x="0" y="181"/>
                  </a:moveTo>
                  <a:lnTo>
                    <a:pt x="157" y="363"/>
                  </a:lnTo>
                  <a:lnTo>
                    <a:pt x="157" y="181"/>
                  </a:lnTo>
                  <a:lnTo>
                    <a:pt x="157" y="0"/>
                  </a:lnTo>
                  <a:lnTo>
                    <a:pt x="0" y="181"/>
                  </a:lnTo>
                  <a:close/>
                </a:path>
              </a:pathLst>
            </a:custGeom>
            <a:grpFill/>
            <a:ln>
              <a:noFill/>
            </a:ln>
          </p:spPr>
          <p:txBody>
            <a:bodyPr vert="horz" wrap="square" lIns="96413" tIns="48207" rIns="96413" bIns="48207" numCol="1" anchor="t" anchorCtr="0" compatLnSpc="1"/>
            <a:lstStyle/>
            <a:p>
              <a:endParaRPr lang="en-US" sz="2110" dirty="0">
                <a:latin typeface="+mn-lt"/>
                <a:ea typeface="+mn-ea"/>
                <a:cs typeface="+mn-ea"/>
                <a:sym typeface="+mn-lt"/>
              </a:endParaRPr>
            </a:p>
          </p:txBody>
        </p:sp>
      </p:grpSp>
      <p:sp>
        <p:nvSpPr>
          <p:cNvPr id="18" name="Oval 16"/>
          <p:cNvSpPr>
            <a:spLocks noChangeArrowheads="1"/>
          </p:cNvSpPr>
          <p:nvPr/>
        </p:nvSpPr>
        <p:spPr bwMode="auto">
          <a:xfrm>
            <a:off x="6200185" y="4015397"/>
            <a:ext cx="1235449" cy="1238177"/>
          </a:xfrm>
          <a:prstGeom prst="ellipse">
            <a:avLst/>
          </a:prstGeom>
          <a:solidFill>
            <a:srgbClr val="0070C0"/>
          </a:solidFill>
          <a:ln>
            <a:noFill/>
          </a:ln>
          <a:effectLst>
            <a:outerShdw blurRad="419100" dist="419100" dir="5400000" algn="ctr" rotWithShape="0">
              <a:srgbClr val="000000">
                <a:alpha val="43137"/>
              </a:srgbClr>
            </a:outerShdw>
          </a:effectLst>
        </p:spPr>
        <p:txBody>
          <a:bodyPr vert="horz" wrap="square" lIns="96413" tIns="48207" rIns="96413" bIns="48207" numCol="1" anchor="ctr" anchorCtr="0" compatLnSpc="1"/>
          <a:lstStyle/>
          <a:p>
            <a:pPr algn="ctr"/>
            <a:r>
              <a:rPr lang="en-US" sz="4215" dirty="0">
                <a:solidFill>
                  <a:schemeClr val="bg1"/>
                </a:solidFill>
                <a:latin typeface="+mn-lt"/>
                <a:ea typeface="+mn-ea"/>
                <a:cs typeface="+mn-ea"/>
                <a:sym typeface="+mn-lt"/>
              </a:rPr>
              <a:t>v</a:t>
            </a:r>
          </a:p>
        </p:txBody>
      </p:sp>
      <p:sp>
        <p:nvSpPr>
          <p:cNvPr id="2" name="文本占位符 1"/>
          <p:cNvSpPr>
            <a:spLocks noGrp="1"/>
          </p:cNvSpPr>
          <p:nvPr>
            <p:ph type="body" sz="quarter" idx="13"/>
          </p:nvPr>
        </p:nvSpPr>
        <p:spPr/>
        <p:txBody>
          <a:bodyPr/>
          <a:lstStyle/>
          <a:p>
            <a:r>
              <a:rPr lang="zh-CN" altLang="en-US" dirty="0">
                <a:cs typeface="+mn-ea"/>
                <a:sym typeface="+mn-lt"/>
              </a:rPr>
              <a:t>点击输入标题内容</a:t>
            </a:r>
          </a:p>
        </p:txBody>
      </p:sp>
      <p:sp>
        <p:nvSpPr>
          <p:cNvPr id="3" name="灯片编号占位符 2"/>
          <p:cNvSpPr>
            <a:spLocks noGrp="1"/>
          </p:cNvSpPr>
          <p:nvPr>
            <p:ph type="sldNum" sz="quarter" idx="4294967295"/>
          </p:nvPr>
        </p:nvSpPr>
        <p:spPr>
          <a:xfrm>
            <a:off x="12230100" y="266700"/>
            <a:ext cx="628650" cy="385763"/>
          </a:xfrm>
        </p:spPr>
        <p:txBody>
          <a:bodyPr/>
          <a:lstStyle/>
          <a:p>
            <a:fld id="{EB730883-2733-4EB0-9793-894FF9D50112}" type="slidenum">
              <a:rPr lang="zh-CN" altLang="en-US" smtClean="0">
                <a:latin typeface="+mn-lt"/>
                <a:ea typeface="+mn-ea"/>
                <a:cs typeface="+mn-ea"/>
                <a:sym typeface="+mn-lt"/>
              </a:rPr>
              <a:pPr/>
              <a:t>24</a:t>
            </a:fld>
            <a:endParaRPr lang="zh-CN" altLang="en-US">
              <a:latin typeface="+mn-lt"/>
              <a:ea typeface="+mn-ea"/>
              <a:cs typeface="+mn-ea"/>
              <a:sym typeface="+mn-lt"/>
            </a:endParaRPr>
          </a:p>
        </p:txBody>
      </p:sp>
      <p:sp>
        <p:nvSpPr>
          <p:cNvPr id="23" name="Rectangle 22"/>
          <p:cNvSpPr/>
          <p:nvPr/>
        </p:nvSpPr>
        <p:spPr>
          <a:xfrm>
            <a:off x="8570320" y="2869948"/>
            <a:ext cx="2634248" cy="1700479"/>
          </a:xfrm>
          <a:prstGeom prst="rect">
            <a:avLst/>
          </a:prstGeom>
        </p:spPr>
        <p:txBody>
          <a:bodyPr wrap="square" lIns="128550" rIns="128550" bIns="64275">
            <a:spAutoFit/>
          </a:bodyPr>
          <a:lstStyle/>
          <a:p>
            <a:pPr>
              <a:lnSpc>
                <a:spcPct val="150000"/>
              </a:lnSpc>
            </a:pPr>
            <a:r>
              <a:rPr lang="zh-CN" altLang="en-US" sz="2250" dirty="0">
                <a:solidFill>
                  <a:srgbClr val="4A4A4A"/>
                </a:solidFill>
                <a:latin typeface="+mn-lt"/>
                <a:ea typeface="+mn-ea"/>
                <a:cs typeface="+mn-ea"/>
                <a:sym typeface="+mn-lt"/>
              </a:rPr>
              <a:t>输入标题</a:t>
            </a:r>
            <a:endParaRPr lang="en-US" sz="2250" dirty="0">
              <a:solidFill>
                <a:srgbClr val="4A4A4A"/>
              </a:solidFill>
              <a:latin typeface="+mn-lt"/>
              <a:ea typeface="+mn-ea"/>
              <a:cs typeface="+mn-ea"/>
              <a:sym typeface="+mn-lt"/>
            </a:endParaRPr>
          </a:p>
          <a:p>
            <a:pPr>
              <a:lnSpc>
                <a:spcPct val="150000"/>
              </a:lnSpc>
            </a:pPr>
            <a:r>
              <a:rPr lang="zh-CN" altLang="en-US" sz="1545" dirty="0">
                <a:solidFill>
                  <a:srgbClr val="4A4A4A"/>
                </a:solidFill>
                <a:latin typeface="+mn-lt"/>
                <a:ea typeface="+mn-ea"/>
                <a:cs typeface="+mn-ea"/>
                <a:sym typeface="+mn-lt"/>
              </a:rPr>
              <a:t>点击添加文字内容点击添加文字内容点击添加文字内容点击添加文字内容</a:t>
            </a:r>
            <a:endParaRPr lang="en-US" sz="1545" dirty="0">
              <a:solidFill>
                <a:srgbClr val="4A4A4A"/>
              </a:solidFill>
              <a:latin typeface="+mn-lt"/>
              <a:ea typeface="+mn-ea"/>
              <a:cs typeface="+mn-ea"/>
              <a:sym typeface="+mn-lt"/>
            </a:endParaRPr>
          </a:p>
        </p:txBody>
      </p:sp>
      <p:sp>
        <p:nvSpPr>
          <p:cNvPr id="24" name="Rectangle 23"/>
          <p:cNvSpPr/>
          <p:nvPr/>
        </p:nvSpPr>
        <p:spPr>
          <a:xfrm>
            <a:off x="8679880" y="5119939"/>
            <a:ext cx="2634248" cy="1700479"/>
          </a:xfrm>
          <a:prstGeom prst="rect">
            <a:avLst/>
          </a:prstGeom>
        </p:spPr>
        <p:txBody>
          <a:bodyPr wrap="square" lIns="128550" rIns="128550" bIns="64275">
            <a:spAutoFit/>
          </a:bodyPr>
          <a:lstStyle/>
          <a:p>
            <a:pPr>
              <a:lnSpc>
                <a:spcPct val="150000"/>
              </a:lnSpc>
            </a:pPr>
            <a:r>
              <a:rPr lang="zh-CN" altLang="en-US" sz="2250" dirty="0">
                <a:solidFill>
                  <a:srgbClr val="4A4A4A"/>
                </a:solidFill>
                <a:latin typeface="+mn-lt"/>
                <a:ea typeface="+mn-ea"/>
                <a:cs typeface="+mn-ea"/>
                <a:sym typeface="+mn-lt"/>
              </a:rPr>
              <a:t>输入标题</a:t>
            </a:r>
            <a:endParaRPr lang="en-US" sz="2250" dirty="0">
              <a:solidFill>
                <a:srgbClr val="4A4A4A"/>
              </a:solidFill>
              <a:latin typeface="+mn-lt"/>
              <a:ea typeface="+mn-ea"/>
              <a:cs typeface="+mn-ea"/>
              <a:sym typeface="+mn-lt"/>
            </a:endParaRPr>
          </a:p>
          <a:p>
            <a:pPr>
              <a:lnSpc>
                <a:spcPct val="150000"/>
              </a:lnSpc>
            </a:pPr>
            <a:r>
              <a:rPr lang="zh-CN" altLang="en-US" sz="1545" dirty="0">
                <a:solidFill>
                  <a:srgbClr val="4A4A4A"/>
                </a:solidFill>
                <a:latin typeface="+mn-lt"/>
                <a:ea typeface="+mn-ea"/>
                <a:cs typeface="+mn-ea"/>
                <a:sym typeface="+mn-lt"/>
              </a:rPr>
              <a:t>点击添加文字内容点击添加文字内容点击添加文字内容点击添加文字内容</a:t>
            </a:r>
            <a:endParaRPr lang="en-US" sz="1545" dirty="0">
              <a:solidFill>
                <a:srgbClr val="4A4A4A"/>
              </a:solidFill>
              <a:latin typeface="+mn-lt"/>
              <a:ea typeface="+mn-ea"/>
              <a:cs typeface="+mn-ea"/>
              <a:sym typeface="+mn-lt"/>
            </a:endParaRPr>
          </a:p>
        </p:txBody>
      </p:sp>
      <p:sp>
        <p:nvSpPr>
          <p:cNvPr id="25" name="Rectangle 24"/>
          <p:cNvSpPr/>
          <p:nvPr/>
        </p:nvSpPr>
        <p:spPr>
          <a:xfrm>
            <a:off x="1914490" y="4118846"/>
            <a:ext cx="2634248" cy="1700479"/>
          </a:xfrm>
          <a:prstGeom prst="rect">
            <a:avLst/>
          </a:prstGeom>
        </p:spPr>
        <p:txBody>
          <a:bodyPr wrap="square" lIns="128550" rIns="128550" bIns="64275">
            <a:spAutoFit/>
          </a:bodyPr>
          <a:lstStyle/>
          <a:p>
            <a:pPr algn="r">
              <a:lnSpc>
                <a:spcPct val="150000"/>
              </a:lnSpc>
            </a:pPr>
            <a:r>
              <a:rPr lang="zh-CN" altLang="en-US" sz="2250" dirty="0">
                <a:solidFill>
                  <a:srgbClr val="4A4A4A"/>
                </a:solidFill>
                <a:latin typeface="+mn-lt"/>
                <a:ea typeface="+mn-ea"/>
                <a:cs typeface="+mn-ea"/>
                <a:sym typeface="+mn-lt"/>
              </a:rPr>
              <a:t>输入标题</a:t>
            </a:r>
            <a:endParaRPr lang="en-US" sz="2250" dirty="0">
              <a:solidFill>
                <a:srgbClr val="4A4A4A"/>
              </a:solidFill>
              <a:latin typeface="+mn-lt"/>
              <a:ea typeface="+mn-ea"/>
              <a:cs typeface="+mn-ea"/>
              <a:sym typeface="+mn-lt"/>
            </a:endParaRPr>
          </a:p>
          <a:p>
            <a:pPr algn="r">
              <a:lnSpc>
                <a:spcPct val="150000"/>
              </a:lnSpc>
            </a:pPr>
            <a:r>
              <a:rPr lang="zh-CN" altLang="en-US" sz="1545" dirty="0">
                <a:solidFill>
                  <a:srgbClr val="4A4A4A"/>
                </a:solidFill>
                <a:latin typeface="+mn-lt"/>
                <a:ea typeface="+mn-ea"/>
                <a:cs typeface="+mn-ea"/>
                <a:sym typeface="+mn-lt"/>
              </a:rPr>
              <a:t>点击添加文字内容点击添加文字内容点击添加文字内容点击添加文字内容</a:t>
            </a:r>
            <a:endParaRPr lang="en-US" sz="1545" dirty="0">
              <a:solidFill>
                <a:srgbClr val="4A4A4A"/>
              </a:solidFill>
              <a:latin typeface="+mn-lt"/>
              <a:ea typeface="+mn-ea"/>
              <a:cs typeface="+mn-ea"/>
              <a:sym typeface="+mn-lt"/>
            </a:endParaRPr>
          </a:p>
        </p:txBody>
      </p:sp>
      <p:sp>
        <p:nvSpPr>
          <p:cNvPr id="26" name="Rectangle 25"/>
          <p:cNvSpPr/>
          <p:nvPr/>
        </p:nvSpPr>
        <p:spPr>
          <a:xfrm>
            <a:off x="1760489" y="1802069"/>
            <a:ext cx="2634248" cy="1700479"/>
          </a:xfrm>
          <a:prstGeom prst="rect">
            <a:avLst/>
          </a:prstGeom>
        </p:spPr>
        <p:txBody>
          <a:bodyPr wrap="square" lIns="128550" rIns="128550" bIns="64275">
            <a:spAutoFit/>
          </a:bodyPr>
          <a:lstStyle/>
          <a:p>
            <a:pPr algn="r">
              <a:lnSpc>
                <a:spcPct val="150000"/>
              </a:lnSpc>
            </a:pPr>
            <a:r>
              <a:rPr lang="zh-CN" altLang="en-US" sz="2250" dirty="0">
                <a:solidFill>
                  <a:srgbClr val="4A4A4A"/>
                </a:solidFill>
                <a:latin typeface="+mn-lt"/>
                <a:ea typeface="+mn-ea"/>
                <a:cs typeface="+mn-ea"/>
                <a:sym typeface="+mn-lt"/>
              </a:rPr>
              <a:t>输入标题</a:t>
            </a:r>
            <a:endParaRPr lang="en-US" sz="2250" dirty="0">
              <a:solidFill>
                <a:srgbClr val="4A4A4A"/>
              </a:solidFill>
              <a:latin typeface="+mn-lt"/>
              <a:ea typeface="+mn-ea"/>
              <a:cs typeface="+mn-ea"/>
              <a:sym typeface="+mn-lt"/>
            </a:endParaRPr>
          </a:p>
          <a:p>
            <a:pPr algn="r">
              <a:lnSpc>
                <a:spcPct val="150000"/>
              </a:lnSpc>
            </a:pPr>
            <a:r>
              <a:rPr lang="zh-CN" altLang="en-US" sz="1545" dirty="0">
                <a:solidFill>
                  <a:srgbClr val="4A4A4A"/>
                </a:solidFill>
                <a:latin typeface="+mn-lt"/>
                <a:ea typeface="+mn-ea"/>
                <a:cs typeface="+mn-ea"/>
                <a:sym typeface="+mn-lt"/>
              </a:rPr>
              <a:t>点击添加文字内容点击添加文字内容点击添加文字内容点击添加文字内容</a:t>
            </a:r>
            <a:endParaRPr lang="en-US" sz="1545" dirty="0">
              <a:solidFill>
                <a:srgbClr val="4A4A4A"/>
              </a:solidFill>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48000">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14:bounceEnd="48000">
                                          <p:cBhvr additive="base">
                                            <p:cTn id="7" dur="1000" fill="hold"/>
                                            <p:tgtEl>
                                              <p:spTgt spid="9"/>
                                            </p:tgtEl>
                                            <p:attrNameLst>
                                              <p:attrName>ppt_x</p:attrName>
                                            </p:attrNameLst>
                                          </p:cBhvr>
                                          <p:tavLst>
                                            <p:tav tm="0">
                                              <p:val>
                                                <p:strVal val="1+#ppt_w/2"/>
                                              </p:val>
                                            </p:tav>
                                            <p:tav tm="100000">
                                              <p:val>
                                                <p:strVal val="#ppt_x"/>
                                              </p:val>
                                            </p:tav>
                                          </p:tavLst>
                                        </p:anim>
                                        <p:anim calcmode="lin" valueType="num" p14:bounceEnd="48000">
                                          <p:cBhvr additive="base">
                                            <p:cTn id="8" dur="1000" fill="hold"/>
                                            <p:tgtEl>
                                              <p:spTgt spid="9"/>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750"/>
                                      </p:stCondLst>
                                      <p:childTnLst>
                                        <p:set>
                                          <p:cBhvr>
                                            <p:cTn id="10" dur="1" fill="hold">
                                              <p:stCondLst>
                                                <p:cond delay="0"/>
                                              </p:stCondLst>
                                            </p:cTn>
                                            <p:tgtEl>
                                              <p:spTgt spid="22"/>
                                            </p:tgtEl>
                                            <p:attrNameLst>
                                              <p:attrName>style.visibility</p:attrName>
                                            </p:attrNameLst>
                                          </p:cBhvr>
                                          <p:to>
                                            <p:strVal val="visible"/>
                                          </p:to>
                                        </p:set>
                                        <p:animEffect transition="in" filter="wipe(right)">
                                          <p:cBhvr>
                                            <p:cTn id="11" dur="500"/>
                                            <p:tgtEl>
                                              <p:spTgt spid="22"/>
                                            </p:tgtEl>
                                          </p:cBhvr>
                                        </p:animEffect>
                                      </p:childTnLst>
                                    </p:cTn>
                                  </p:par>
                                  <p:par>
                                    <p:cTn id="12" presetID="2" presetClass="entr" presetSubtype="8" fill="hold" grpId="0" nodeType="withEffect" p14:presetBounceEnd="48000">
                                      <p:stCondLst>
                                        <p:cond delay="500"/>
                                      </p:stCondLst>
                                      <p:childTnLst>
                                        <p:set>
                                          <p:cBhvr>
                                            <p:cTn id="13" dur="1" fill="hold">
                                              <p:stCondLst>
                                                <p:cond delay="0"/>
                                              </p:stCondLst>
                                            </p:cTn>
                                            <p:tgtEl>
                                              <p:spTgt spid="12"/>
                                            </p:tgtEl>
                                            <p:attrNameLst>
                                              <p:attrName>style.visibility</p:attrName>
                                            </p:attrNameLst>
                                          </p:cBhvr>
                                          <p:to>
                                            <p:strVal val="visible"/>
                                          </p:to>
                                        </p:set>
                                        <p:anim calcmode="lin" valueType="num" p14:bounceEnd="48000">
                                          <p:cBhvr additive="base">
                                            <p:cTn id="14" dur="1000" fill="hold"/>
                                            <p:tgtEl>
                                              <p:spTgt spid="12"/>
                                            </p:tgtEl>
                                            <p:attrNameLst>
                                              <p:attrName>ppt_x</p:attrName>
                                            </p:attrNameLst>
                                          </p:cBhvr>
                                          <p:tavLst>
                                            <p:tav tm="0">
                                              <p:val>
                                                <p:strVal val="0-#ppt_w/2"/>
                                              </p:val>
                                            </p:tav>
                                            <p:tav tm="100000">
                                              <p:val>
                                                <p:strVal val="#ppt_x"/>
                                              </p:val>
                                            </p:tav>
                                          </p:tavLst>
                                        </p:anim>
                                        <p:anim calcmode="lin" valueType="num" p14:bounceEnd="48000">
                                          <p:cBhvr additive="base">
                                            <p:cTn id="15" dur="1000" fill="hold"/>
                                            <p:tgtEl>
                                              <p:spTgt spid="12"/>
                                            </p:tgtEl>
                                            <p:attrNameLst>
                                              <p:attrName>ppt_y</p:attrName>
                                            </p:attrNameLst>
                                          </p:cBhvr>
                                          <p:tavLst>
                                            <p:tav tm="0">
                                              <p:val>
                                                <p:strVal val="#ppt_y"/>
                                              </p:val>
                                            </p:tav>
                                            <p:tav tm="100000">
                                              <p:val>
                                                <p:strVal val="#ppt_y"/>
                                              </p:val>
                                            </p:tav>
                                          </p:tavLst>
                                        </p:anim>
                                      </p:childTnLst>
                                    </p:cTn>
                                  </p:par>
                                  <p:par>
                                    <p:cTn id="16" presetID="22" presetClass="entr" presetSubtype="8" fill="hold" nodeType="withEffect">
                                      <p:stCondLst>
                                        <p:cond delay="1250"/>
                                      </p:stCondLst>
                                      <p:childTnLst>
                                        <p:set>
                                          <p:cBhvr>
                                            <p:cTn id="17" dur="1" fill="hold">
                                              <p:stCondLst>
                                                <p:cond delay="0"/>
                                              </p:stCondLst>
                                            </p:cTn>
                                            <p:tgtEl>
                                              <p:spTgt spid="21"/>
                                            </p:tgtEl>
                                            <p:attrNameLst>
                                              <p:attrName>style.visibility</p:attrName>
                                            </p:attrNameLst>
                                          </p:cBhvr>
                                          <p:to>
                                            <p:strVal val="visible"/>
                                          </p:to>
                                        </p:set>
                                        <p:animEffect transition="in" filter="wipe(left)">
                                          <p:cBhvr>
                                            <p:cTn id="18" dur="500"/>
                                            <p:tgtEl>
                                              <p:spTgt spid="21"/>
                                            </p:tgtEl>
                                          </p:cBhvr>
                                        </p:animEffect>
                                      </p:childTnLst>
                                    </p:cTn>
                                  </p:par>
                                  <p:par>
                                    <p:cTn id="19" presetID="2" presetClass="entr" presetSubtype="2" fill="hold" grpId="0" nodeType="withEffect" p14:presetBounceEnd="48000">
                                      <p:stCondLst>
                                        <p:cond delay="1000"/>
                                      </p:stCondLst>
                                      <p:childTnLst>
                                        <p:set>
                                          <p:cBhvr>
                                            <p:cTn id="20" dur="1" fill="hold">
                                              <p:stCondLst>
                                                <p:cond delay="0"/>
                                              </p:stCondLst>
                                            </p:cTn>
                                            <p:tgtEl>
                                              <p:spTgt spid="18"/>
                                            </p:tgtEl>
                                            <p:attrNameLst>
                                              <p:attrName>style.visibility</p:attrName>
                                            </p:attrNameLst>
                                          </p:cBhvr>
                                          <p:to>
                                            <p:strVal val="visible"/>
                                          </p:to>
                                        </p:set>
                                        <p:anim calcmode="lin" valueType="num" p14:bounceEnd="48000">
                                          <p:cBhvr additive="base">
                                            <p:cTn id="21" dur="1000" fill="hold"/>
                                            <p:tgtEl>
                                              <p:spTgt spid="18"/>
                                            </p:tgtEl>
                                            <p:attrNameLst>
                                              <p:attrName>ppt_x</p:attrName>
                                            </p:attrNameLst>
                                          </p:cBhvr>
                                          <p:tavLst>
                                            <p:tav tm="0">
                                              <p:val>
                                                <p:strVal val="1+#ppt_w/2"/>
                                              </p:val>
                                            </p:tav>
                                            <p:tav tm="100000">
                                              <p:val>
                                                <p:strVal val="#ppt_x"/>
                                              </p:val>
                                            </p:tav>
                                          </p:tavLst>
                                        </p:anim>
                                        <p:anim calcmode="lin" valueType="num" p14:bounceEnd="48000">
                                          <p:cBhvr additive="base">
                                            <p:cTn id="22" dur="1000" fill="hold"/>
                                            <p:tgtEl>
                                              <p:spTgt spid="18"/>
                                            </p:tgtEl>
                                            <p:attrNameLst>
                                              <p:attrName>ppt_y</p:attrName>
                                            </p:attrNameLst>
                                          </p:cBhvr>
                                          <p:tavLst>
                                            <p:tav tm="0">
                                              <p:val>
                                                <p:strVal val="#ppt_y"/>
                                              </p:val>
                                            </p:tav>
                                            <p:tav tm="100000">
                                              <p:val>
                                                <p:strVal val="#ppt_y"/>
                                              </p:val>
                                            </p:tav>
                                          </p:tavLst>
                                        </p:anim>
                                      </p:childTnLst>
                                    </p:cTn>
                                  </p:par>
                                  <p:par>
                                    <p:cTn id="23" presetID="22" presetClass="entr" presetSubtype="2" fill="hold" nodeType="withEffect">
                                      <p:stCondLst>
                                        <p:cond delay="1750"/>
                                      </p:stCondLst>
                                      <p:childTnLst>
                                        <p:set>
                                          <p:cBhvr>
                                            <p:cTn id="24" dur="1" fill="hold">
                                              <p:stCondLst>
                                                <p:cond delay="0"/>
                                              </p:stCondLst>
                                            </p:cTn>
                                            <p:tgtEl>
                                              <p:spTgt spid="20"/>
                                            </p:tgtEl>
                                            <p:attrNameLst>
                                              <p:attrName>style.visibility</p:attrName>
                                            </p:attrNameLst>
                                          </p:cBhvr>
                                          <p:to>
                                            <p:strVal val="visible"/>
                                          </p:to>
                                        </p:set>
                                        <p:animEffect transition="in" filter="wipe(right)">
                                          <p:cBhvr>
                                            <p:cTn id="25" dur="500"/>
                                            <p:tgtEl>
                                              <p:spTgt spid="20"/>
                                            </p:tgtEl>
                                          </p:cBhvr>
                                        </p:animEffect>
                                      </p:childTnLst>
                                    </p:cTn>
                                  </p:par>
                                  <p:par>
                                    <p:cTn id="26" presetID="2" presetClass="entr" presetSubtype="8" fill="hold" grpId="0" nodeType="withEffect" p14:presetBounceEnd="48000">
                                      <p:stCondLst>
                                        <p:cond delay="1500"/>
                                      </p:stCondLst>
                                      <p:childTnLst>
                                        <p:set>
                                          <p:cBhvr>
                                            <p:cTn id="27" dur="1" fill="hold">
                                              <p:stCondLst>
                                                <p:cond delay="0"/>
                                              </p:stCondLst>
                                            </p:cTn>
                                            <p:tgtEl>
                                              <p:spTgt spid="15"/>
                                            </p:tgtEl>
                                            <p:attrNameLst>
                                              <p:attrName>style.visibility</p:attrName>
                                            </p:attrNameLst>
                                          </p:cBhvr>
                                          <p:to>
                                            <p:strVal val="visible"/>
                                          </p:to>
                                        </p:set>
                                        <p:anim calcmode="lin" valueType="num" p14:bounceEnd="48000">
                                          <p:cBhvr additive="base">
                                            <p:cTn id="28" dur="1000" fill="hold"/>
                                            <p:tgtEl>
                                              <p:spTgt spid="15"/>
                                            </p:tgtEl>
                                            <p:attrNameLst>
                                              <p:attrName>ppt_x</p:attrName>
                                            </p:attrNameLst>
                                          </p:cBhvr>
                                          <p:tavLst>
                                            <p:tav tm="0">
                                              <p:val>
                                                <p:strVal val="0-#ppt_w/2"/>
                                              </p:val>
                                            </p:tav>
                                            <p:tav tm="100000">
                                              <p:val>
                                                <p:strVal val="#ppt_x"/>
                                              </p:val>
                                            </p:tav>
                                          </p:tavLst>
                                        </p:anim>
                                        <p:anim calcmode="lin" valueType="num" p14:bounceEnd="48000">
                                          <p:cBhvr additive="base">
                                            <p:cTn id="29" dur="1000" fill="hold"/>
                                            <p:tgtEl>
                                              <p:spTgt spid="15"/>
                                            </p:tgtEl>
                                            <p:attrNameLst>
                                              <p:attrName>ppt_y</p:attrName>
                                            </p:attrNameLst>
                                          </p:cBhvr>
                                          <p:tavLst>
                                            <p:tav tm="0">
                                              <p:val>
                                                <p:strVal val="#ppt_y"/>
                                              </p:val>
                                            </p:tav>
                                            <p:tav tm="100000">
                                              <p:val>
                                                <p:strVal val="#ppt_y"/>
                                              </p:val>
                                            </p:tav>
                                          </p:tavLst>
                                        </p:anim>
                                      </p:childTnLst>
                                    </p:cTn>
                                  </p:par>
                                  <p:par>
                                    <p:cTn id="30" presetID="22" presetClass="entr" presetSubtype="8" fill="hold" nodeType="withEffect">
                                      <p:stCondLst>
                                        <p:cond delay="2250"/>
                                      </p:stCondLst>
                                      <p:childTnLst>
                                        <p:set>
                                          <p:cBhvr>
                                            <p:cTn id="31" dur="1" fill="hold">
                                              <p:stCondLst>
                                                <p:cond delay="0"/>
                                              </p:stCondLst>
                                            </p:cTn>
                                            <p:tgtEl>
                                              <p:spTgt spid="19"/>
                                            </p:tgtEl>
                                            <p:attrNameLst>
                                              <p:attrName>style.visibility</p:attrName>
                                            </p:attrNameLst>
                                          </p:cBhvr>
                                          <p:to>
                                            <p:strVal val="visible"/>
                                          </p:to>
                                        </p:set>
                                        <p:animEffect transition="in" filter="wipe(left)">
                                          <p:cBhvr>
                                            <p:cTn id="32" dur="500"/>
                                            <p:tgtEl>
                                              <p:spTgt spid="19"/>
                                            </p:tgtEl>
                                          </p:cBhvr>
                                        </p:animEffect>
                                      </p:childTnLst>
                                    </p:cTn>
                                  </p:par>
                                  <p:par>
                                    <p:cTn id="33" presetID="10" presetClass="entr" presetSubtype="0" fill="hold" grpId="0" nodeType="withEffect">
                                      <p:stCondLst>
                                        <p:cond delay="225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par>
                                    <p:cTn id="36" presetID="10" presetClass="entr" presetSubtype="0" fill="hold" grpId="0" nodeType="withEffect">
                                      <p:stCondLst>
                                        <p:cond delay="2250"/>
                                      </p:stCondLst>
                                      <p:childTnLst>
                                        <p:set>
                                          <p:cBhvr>
                                            <p:cTn id="37" dur="1" fill="hold">
                                              <p:stCondLst>
                                                <p:cond delay="0"/>
                                              </p:stCondLst>
                                            </p:cTn>
                                            <p:tgtEl>
                                              <p:spTgt spid="24"/>
                                            </p:tgtEl>
                                            <p:attrNameLst>
                                              <p:attrName>style.visibility</p:attrName>
                                            </p:attrNameLst>
                                          </p:cBhvr>
                                          <p:to>
                                            <p:strVal val="visible"/>
                                          </p:to>
                                        </p:set>
                                        <p:animEffect transition="in" filter="fade">
                                          <p:cBhvr>
                                            <p:cTn id="38" dur="500"/>
                                            <p:tgtEl>
                                              <p:spTgt spid="24"/>
                                            </p:tgtEl>
                                          </p:cBhvr>
                                        </p:animEffect>
                                      </p:childTnLst>
                                    </p:cTn>
                                  </p:par>
                                  <p:par>
                                    <p:cTn id="39" presetID="10" presetClass="entr" presetSubtype="0" fill="hold" grpId="0" nodeType="withEffect">
                                      <p:stCondLst>
                                        <p:cond delay="2250"/>
                                      </p:stCondLst>
                                      <p:childTnLst>
                                        <p:set>
                                          <p:cBhvr>
                                            <p:cTn id="40" dur="1" fill="hold">
                                              <p:stCondLst>
                                                <p:cond delay="0"/>
                                              </p:stCondLst>
                                            </p:cTn>
                                            <p:tgtEl>
                                              <p:spTgt spid="25"/>
                                            </p:tgtEl>
                                            <p:attrNameLst>
                                              <p:attrName>style.visibility</p:attrName>
                                            </p:attrNameLst>
                                          </p:cBhvr>
                                          <p:to>
                                            <p:strVal val="visible"/>
                                          </p:to>
                                        </p:set>
                                        <p:animEffect transition="in" filter="fade">
                                          <p:cBhvr>
                                            <p:cTn id="41" dur="500"/>
                                            <p:tgtEl>
                                              <p:spTgt spid="25"/>
                                            </p:tgtEl>
                                          </p:cBhvr>
                                        </p:animEffect>
                                      </p:childTnLst>
                                    </p:cTn>
                                  </p:par>
                                  <p:par>
                                    <p:cTn id="42" presetID="10" presetClass="entr" presetSubtype="0" fill="hold" grpId="0" nodeType="withEffect">
                                      <p:stCondLst>
                                        <p:cond delay="225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5" grpId="0" animBg="1"/>
          <p:bldP spid="18" grpId="0" animBg="1"/>
          <p:bldP spid="23" grpId="0"/>
          <p:bldP spid="24" grpId="0"/>
          <p:bldP spid="25" grpId="0"/>
          <p:bldP spid="2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1+#ppt_w/2"/>
                                              </p:val>
                                            </p:tav>
                                            <p:tav tm="100000">
                                              <p:val>
                                                <p:strVal val="#ppt_x"/>
                                              </p:val>
                                            </p:tav>
                                          </p:tavLst>
                                        </p:anim>
                                        <p:anim calcmode="lin" valueType="num">
                                          <p:cBhvr additive="base">
                                            <p:cTn id="8" dur="1000" fill="hold"/>
                                            <p:tgtEl>
                                              <p:spTgt spid="9"/>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750"/>
                                      </p:stCondLst>
                                      <p:childTnLst>
                                        <p:set>
                                          <p:cBhvr>
                                            <p:cTn id="10" dur="1" fill="hold">
                                              <p:stCondLst>
                                                <p:cond delay="0"/>
                                              </p:stCondLst>
                                            </p:cTn>
                                            <p:tgtEl>
                                              <p:spTgt spid="22"/>
                                            </p:tgtEl>
                                            <p:attrNameLst>
                                              <p:attrName>style.visibility</p:attrName>
                                            </p:attrNameLst>
                                          </p:cBhvr>
                                          <p:to>
                                            <p:strVal val="visible"/>
                                          </p:to>
                                        </p:set>
                                        <p:animEffect transition="in" filter="wipe(right)">
                                          <p:cBhvr>
                                            <p:cTn id="11" dur="500"/>
                                            <p:tgtEl>
                                              <p:spTgt spid="22"/>
                                            </p:tgtEl>
                                          </p:cBhvr>
                                        </p:animEffect>
                                      </p:childTnLst>
                                    </p:cTn>
                                  </p:par>
                                  <p:par>
                                    <p:cTn id="12" presetID="2" presetClass="entr" presetSubtype="8" fill="hold" grpId="0" nodeType="withEffect">
                                      <p:stCondLst>
                                        <p:cond delay="500"/>
                                      </p:stCondLst>
                                      <p:childTnLst>
                                        <p:set>
                                          <p:cBhvr>
                                            <p:cTn id="13" dur="1" fill="hold">
                                              <p:stCondLst>
                                                <p:cond delay="0"/>
                                              </p:stCondLst>
                                            </p:cTn>
                                            <p:tgtEl>
                                              <p:spTgt spid="12"/>
                                            </p:tgtEl>
                                            <p:attrNameLst>
                                              <p:attrName>style.visibility</p:attrName>
                                            </p:attrNameLst>
                                          </p:cBhvr>
                                          <p:to>
                                            <p:strVal val="visible"/>
                                          </p:to>
                                        </p:set>
                                        <p:anim calcmode="lin" valueType="num">
                                          <p:cBhvr additive="base">
                                            <p:cTn id="14" dur="1000" fill="hold"/>
                                            <p:tgtEl>
                                              <p:spTgt spid="12"/>
                                            </p:tgtEl>
                                            <p:attrNameLst>
                                              <p:attrName>ppt_x</p:attrName>
                                            </p:attrNameLst>
                                          </p:cBhvr>
                                          <p:tavLst>
                                            <p:tav tm="0">
                                              <p:val>
                                                <p:strVal val="0-#ppt_w/2"/>
                                              </p:val>
                                            </p:tav>
                                            <p:tav tm="100000">
                                              <p:val>
                                                <p:strVal val="#ppt_x"/>
                                              </p:val>
                                            </p:tav>
                                          </p:tavLst>
                                        </p:anim>
                                        <p:anim calcmode="lin" valueType="num">
                                          <p:cBhvr additive="base">
                                            <p:cTn id="15" dur="1000" fill="hold"/>
                                            <p:tgtEl>
                                              <p:spTgt spid="12"/>
                                            </p:tgtEl>
                                            <p:attrNameLst>
                                              <p:attrName>ppt_y</p:attrName>
                                            </p:attrNameLst>
                                          </p:cBhvr>
                                          <p:tavLst>
                                            <p:tav tm="0">
                                              <p:val>
                                                <p:strVal val="#ppt_y"/>
                                              </p:val>
                                            </p:tav>
                                            <p:tav tm="100000">
                                              <p:val>
                                                <p:strVal val="#ppt_y"/>
                                              </p:val>
                                            </p:tav>
                                          </p:tavLst>
                                        </p:anim>
                                      </p:childTnLst>
                                    </p:cTn>
                                  </p:par>
                                  <p:par>
                                    <p:cTn id="16" presetID="22" presetClass="entr" presetSubtype="8" fill="hold" nodeType="withEffect">
                                      <p:stCondLst>
                                        <p:cond delay="1250"/>
                                      </p:stCondLst>
                                      <p:childTnLst>
                                        <p:set>
                                          <p:cBhvr>
                                            <p:cTn id="17" dur="1" fill="hold">
                                              <p:stCondLst>
                                                <p:cond delay="0"/>
                                              </p:stCondLst>
                                            </p:cTn>
                                            <p:tgtEl>
                                              <p:spTgt spid="21"/>
                                            </p:tgtEl>
                                            <p:attrNameLst>
                                              <p:attrName>style.visibility</p:attrName>
                                            </p:attrNameLst>
                                          </p:cBhvr>
                                          <p:to>
                                            <p:strVal val="visible"/>
                                          </p:to>
                                        </p:set>
                                        <p:animEffect transition="in" filter="wipe(left)">
                                          <p:cBhvr>
                                            <p:cTn id="18" dur="500"/>
                                            <p:tgtEl>
                                              <p:spTgt spid="21"/>
                                            </p:tgtEl>
                                          </p:cBhvr>
                                        </p:animEffect>
                                      </p:childTnLst>
                                    </p:cTn>
                                  </p:par>
                                  <p:par>
                                    <p:cTn id="19" presetID="2" presetClass="entr" presetSubtype="2" fill="hold" grpId="0" nodeType="withEffect">
                                      <p:stCondLst>
                                        <p:cond delay="100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1000" fill="hold"/>
                                            <p:tgtEl>
                                              <p:spTgt spid="18"/>
                                            </p:tgtEl>
                                            <p:attrNameLst>
                                              <p:attrName>ppt_x</p:attrName>
                                            </p:attrNameLst>
                                          </p:cBhvr>
                                          <p:tavLst>
                                            <p:tav tm="0">
                                              <p:val>
                                                <p:strVal val="1+#ppt_w/2"/>
                                              </p:val>
                                            </p:tav>
                                            <p:tav tm="100000">
                                              <p:val>
                                                <p:strVal val="#ppt_x"/>
                                              </p:val>
                                            </p:tav>
                                          </p:tavLst>
                                        </p:anim>
                                        <p:anim calcmode="lin" valueType="num">
                                          <p:cBhvr additive="base">
                                            <p:cTn id="22" dur="1000" fill="hold"/>
                                            <p:tgtEl>
                                              <p:spTgt spid="18"/>
                                            </p:tgtEl>
                                            <p:attrNameLst>
                                              <p:attrName>ppt_y</p:attrName>
                                            </p:attrNameLst>
                                          </p:cBhvr>
                                          <p:tavLst>
                                            <p:tav tm="0">
                                              <p:val>
                                                <p:strVal val="#ppt_y"/>
                                              </p:val>
                                            </p:tav>
                                            <p:tav tm="100000">
                                              <p:val>
                                                <p:strVal val="#ppt_y"/>
                                              </p:val>
                                            </p:tav>
                                          </p:tavLst>
                                        </p:anim>
                                      </p:childTnLst>
                                    </p:cTn>
                                  </p:par>
                                  <p:par>
                                    <p:cTn id="23" presetID="22" presetClass="entr" presetSubtype="2" fill="hold" nodeType="withEffect">
                                      <p:stCondLst>
                                        <p:cond delay="1750"/>
                                      </p:stCondLst>
                                      <p:childTnLst>
                                        <p:set>
                                          <p:cBhvr>
                                            <p:cTn id="24" dur="1" fill="hold">
                                              <p:stCondLst>
                                                <p:cond delay="0"/>
                                              </p:stCondLst>
                                            </p:cTn>
                                            <p:tgtEl>
                                              <p:spTgt spid="20"/>
                                            </p:tgtEl>
                                            <p:attrNameLst>
                                              <p:attrName>style.visibility</p:attrName>
                                            </p:attrNameLst>
                                          </p:cBhvr>
                                          <p:to>
                                            <p:strVal val="visible"/>
                                          </p:to>
                                        </p:set>
                                        <p:animEffect transition="in" filter="wipe(right)">
                                          <p:cBhvr>
                                            <p:cTn id="25" dur="500"/>
                                            <p:tgtEl>
                                              <p:spTgt spid="20"/>
                                            </p:tgtEl>
                                          </p:cBhvr>
                                        </p:animEffect>
                                      </p:childTnLst>
                                    </p:cTn>
                                  </p:par>
                                  <p:par>
                                    <p:cTn id="26" presetID="2" presetClass="entr" presetSubtype="8" fill="hold" grpId="0" nodeType="withEffect">
                                      <p:stCondLst>
                                        <p:cond delay="150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1000" fill="hold"/>
                                            <p:tgtEl>
                                              <p:spTgt spid="15"/>
                                            </p:tgtEl>
                                            <p:attrNameLst>
                                              <p:attrName>ppt_x</p:attrName>
                                            </p:attrNameLst>
                                          </p:cBhvr>
                                          <p:tavLst>
                                            <p:tav tm="0">
                                              <p:val>
                                                <p:strVal val="0-#ppt_w/2"/>
                                              </p:val>
                                            </p:tav>
                                            <p:tav tm="100000">
                                              <p:val>
                                                <p:strVal val="#ppt_x"/>
                                              </p:val>
                                            </p:tav>
                                          </p:tavLst>
                                        </p:anim>
                                        <p:anim calcmode="lin" valueType="num">
                                          <p:cBhvr additive="base">
                                            <p:cTn id="29" dur="1000" fill="hold"/>
                                            <p:tgtEl>
                                              <p:spTgt spid="15"/>
                                            </p:tgtEl>
                                            <p:attrNameLst>
                                              <p:attrName>ppt_y</p:attrName>
                                            </p:attrNameLst>
                                          </p:cBhvr>
                                          <p:tavLst>
                                            <p:tav tm="0">
                                              <p:val>
                                                <p:strVal val="#ppt_y"/>
                                              </p:val>
                                            </p:tav>
                                            <p:tav tm="100000">
                                              <p:val>
                                                <p:strVal val="#ppt_y"/>
                                              </p:val>
                                            </p:tav>
                                          </p:tavLst>
                                        </p:anim>
                                      </p:childTnLst>
                                    </p:cTn>
                                  </p:par>
                                  <p:par>
                                    <p:cTn id="30" presetID="22" presetClass="entr" presetSubtype="8" fill="hold" nodeType="withEffect">
                                      <p:stCondLst>
                                        <p:cond delay="2250"/>
                                      </p:stCondLst>
                                      <p:childTnLst>
                                        <p:set>
                                          <p:cBhvr>
                                            <p:cTn id="31" dur="1" fill="hold">
                                              <p:stCondLst>
                                                <p:cond delay="0"/>
                                              </p:stCondLst>
                                            </p:cTn>
                                            <p:tgtEl>
                                              <p:spTgt spid="19"/>
                                            </p:tgtEl>
                                            <p:attrNameLst>
                                              <p:attrName>style.visibility</p:attrName>
                                            </p:attrNameLst>
                                          </p:cBhvr>
                                          <p:to>
                                            <p:strVal val="visible"/>
                                          </p:to>
                                        </p:set>
                                        <p:animEffect transition="in" filter="wipe(left)">
                                          <p:cBhvr>
                                            <p:cTn id="32" dur="500"/>
                                            <p:tgtEl>
                                              <p:spTgt spid="19"/>
                                            </p:tgtEl>
                                          </p:cBhvr>
                                        </p:animEffect>
                                      </p:childTnLst>
                                    </p:cTn>
                                  </p:par>
                                  <p:par>
                                    <p:cTn id="33" presetID="10" presetClass="entr" presetSubtype="0" fill="hold" grpId="0" nodeType="withEffect">
                                      <p:stCondLst>
                                        <p:cond delay="225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par>
                                    <p:cTn id="36" presetID="10" presetClass="entr" presetSubtype="0" fill="hold" grpId="0" nodeType="withEffect">
                                      <p:stCondLst>
                                        <p:cond delay="2250"/>
                                      </p:stCondLst>
                                      <p:childTnLst>
                                        <p:set>
                                          <p:cBhvr>
                                            <p:cTn id="37" dur="1" fill="hold">
                                              <p:stCondLst>
                                                <p:cond delay="0"/>
                                              </p:stCondLst>
                                            </p:cTn>
                                            <p:tgtEl>
                                              <p:spTgt spid="24"/>
                                            </p:tgtEl>
                                            <p:attrNameLst>
                                              <p:attrName>style.visibility</p:attrName>
                                            </p:attrNameLst>
                                          </p:cBhvr>
                                          <p:to>
                                            <p:strVal val="visible"/>
                                          </p:to>
                                        </p:set>
                                        <p:animEffect transition="in" filter="fade">
                                          <p:cBhvr>
                                            <p:cTn id="38" dur="500"/>
                                            <p:tgtEl>
                                              <p:spTgt spid="24"/>
                                            </p:tgtEl>
                                          </p:cBhvr>
                                        </p:animEffect>
                                      </p:childTnLst>
                                    </p:cTn>
                                  </p:par>
                                  <p:par>
                                    <p:cTn id="39" presetID="10" presetClass="entr" presetSubtype="0" fill="hold" grpId="0" nodeType="withEffect">
                                      <p:stCondLst>
                                        <p:cond delay="2250"/>
                                      </p:stCondLst>
                                      <p:childTnLst>
                                        <p:set>
                                          <p:cBhvr>
                                            <p:cTn id="40" dur="1" fill="hold">
                                              <p:stCondLst>
                                                <p:cond delay="0"/>
                                              </p:stCondLst>
                                            </p:cTn>
                                            <p:tgtEl>
                                              <p:spTgt spid="25"/>
                                            </p:tgtEl>
                                            <p:attrNameLst>
                                              <p:attrName>style.visibility</p:attrName>
                                            </p:attrNameLst>
                                          </p:cBhvr>
                                          <p:to>
                                            <p:strVal val="visible"/>
                                          </p:to>
                                        </p:set>
                                        <p:animEffect transition="in" filter="fade">
                                          <p:cBhvr>
                                            <p:cTn id="41" dur="500"/>
                                            <p:tgtEl>
                                              <p:spTgt spid="25"/>
                                            </p:tgtEl>
                                          </p:cBhvr>
                                        </p:animEffect>
                                      </p:childTnLst>
                                    </p:cTn>
                                  </p:par>
                                  <p:par>
                                    <p:cTn id="42" presetID="10" presetClass="entr" presetSubtype="0" fill="hold" grpId="0" nodeType="withEffect">
                                      <p:stCondLst>
                                        <p:cond delay="225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5" grpId="0" animBg="1"/>
          <p:bldP spid="18" grpId="0" animBg="1"/>
          <p:bldP spid="23" grpId="0"/>
          <p:bldP spid="24" grpId="0"/>
          <p:bldP spid="25" grpId="0"/>
          <p:bldP spid="26"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04</a:t>
            </a:r>
            <a:endParaRPr lang="zh-CN" altLang="en-US" dirty="0"/>
          </a:p>
        </p:txBody>
      </p:sp>
      <p:sp>
        <p:nvSpPr>
          <p:cNvPr id="4" name="文本占位符 3"/>
          <p:cNvSpPr>
            <a:spLocks noGrp="1"/>
          </p:cNvSpPr>
          <p:nvPr>
            <p:ph type="body" sz="quarter" idx="12"/>
          </p:nvPr>
        </p:nvSpPr>
        <p:spPr/>
        <p:txBody>
          <a:bodyPr/>
          <a:lstStyle/>
          <a:p>
            <a:r>
              <a:rPr lang="zh-CN" altLang="en-US" dirty="0"/>
              <a:t>实验数据结果</a:t>
            </a:r>
          </a:p>
        </p:txBody>
      </p:sp>
      <p:sp>
        <p:nvSpPr>
          <p:cNvPr id="5" name="文本占位符 4"/>
          <p:cNvSpPr>
            <a:spLocks noGrp="1"/>
          </p:cNvSpPr>
          <p:nvPr>
            <p:ph type="body" sz="quarter" idx="13"/>
          </p:nvPr>
        </p:nvSpPr>
        <p:spPr/>
        <p:txBody>
          <a:bodyPr/>
          <a:lstStyle/>
          <a:p>
            <a:r>
              <a:rPr lang="zh-CN" altLang="en-US" dirty="0"/>
              <a:t>输入副标题</a:t>
            </a:r>
            <a:endParaRPr lang="en-US" altLang="zh-CN" dirty="0"/>
          </a:p>
          <a:p>
            <a:r>
              <a:rPr lang="zh-CN" altLang="en-US" dirty="0"/>
              <a:t>输入副标题</a:t>
            </a:r>
          </a:p>
        </p:txBody>
      </p:sp>
      <p:sp>
        <p:nvSpPr>
          <p:cNvPr id="6" name="文本占位符 5"/>
          <p:cNvSpPr>
            <a:spLocks noGrp="1"/>
          </p:cNvSpPr>
          <p:nvPr>
            <p:ph type="body" sz="quarter" idx="14"/>
          </p:nvPr>
        </p:nvSpPr>
        <p:spPr/>
        <p:txBody>
          <a:bodyPr/>
          <a:lstStyle/>
          <a:p>
            <a:r>
              <a:rPr lang="zh-CN" altLang="en-US" dirty="0"/>
              <a:t>输入副标题</a:t>
            </a:r>
          </a:p>
          <a:p>
            <a:r>
              <a:rPr lang="zh-CN" altLang="en-US" dirty="0"/>
              <a:t>输入副标题</a:t>
            </a:r>
          </a:p>
          <a:p>
            <a:pPr marL="0" indent="0">
              <a:buNone/>
            </a:pPr>
            <a:endParaRPr lang="zh-CN" alt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nvGraphicFramePr>
        <p:xfrm>
          <a:off x="229446" y="1503485"/>
          <a:ext cx="8024666" cy="5349778"/>
        </p:xfrm>
        <a:graphic>
          <a:graphicData uri="http://schemas.openxmlformats.org/drawingml/2006/chart">
            <c:chart xmlns:c="http://schemas.openxmlformats.org/drawingml/2006/chart" xmlns:r="http://schemas.openxmlformats.org/officeDocument/2006/relationships" r:id="rId3"/>
          </a:graphicData>
        </a:graphic>
      </p:graphicFrame>
      <p:sp>
        <p:nvSpPr>
          <p:cNvPr id="5" name="圆角矩形标注 4"/>
          <p:cNvSpPr/>
          <p:nvPr/>
        </p:nvSpPr>
        <p:spPr>
          <a:xfrm>
            <a:off x="8924219" y="1712808"/>
            <a:ext cx="3080174" cy="1137073"/>
          </a:xfrm>
          <a:prstGeom prst="wedgeRoundRectCallout">
            <a:avLst>
              <a:gd name="adj1" fmla="val -54011"/>
              <a:gd name="adj2" fmla="val -17247"/>
              <a:gd name="adj3" fmla="val 16667"/>
            </a:avLst>
          </a:pr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圆角矩形标注 5"/>
          <p:cNvSpPr/>
          <p:nvPr/>
        </p:nvSpPr>
        <p:spPr>
          <a:xfrm>
            <a:off x="8924219" y="3446003"/>
            <a:ext cx="3080174" cy="1137073"/>
          </a:xfrm>
          <a:prstGeom prst="wedgeRoundRectCallout">
            <a:avLst>
              <a:gd name="adj1" fmla="val -56347"/>
              <a:gd name="adj2" fmla="val 15665"/>
              <a:gd name="adj3" fmla="val 16667"/>
            </a:avLst>
          </a:prstGeom>
          <a:solidFill>
            <a:srgbClr val="595959"/>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圆角矩形标注 6"/>
          <p:cNvSpPr/>
          <p:nvPr/>
        </p:nvSpPr>
        <p:spPr>
          <a:xfrm>
            <a:off x="8924219" y="4999286"/>
            <a:ext cx="3080174" cy="1137073"/>
          </a:xfrm>
          <a:prstGeom prst="wedgeRoundRectCallout">
            <a:avLst>
              <a:gd name="adj1" fmla="val -55880"/>
              <a:gd name="adj2" fmla="val 20727"/>
              <a:gd name="adj3" fmla="val 16667"/>
            </a:avLst>
          </a:pr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文本框 29"/>
          <p:cNvSpPr txBox="1"/>
          <p:nvPr/>
        </p:nvSpPr>
        <p:spPr>
          <a:xfrm>
            <a:off x="9232241" y="1866070"/>
            <a:ext cx="2712122" cy="871264"/>
          </a:xfrm>
          <a:prstGeom prst="rect">
            <a:avLst/>
          </a:prstGeom>
          <a:noFill/>
          <a:effectLst>
            <a:outerShdw blurRad="419100" dist="419100" dir="5400000" algn="ctr" rotWithShape="0">
              <a:srgbClr val="000000">
                <a:alpha val="43137"/>
              </a:srgbClr>
            </a:outerShdw>
          </a:effectLst>
        </p:spPr>
        <p:txBody>
          <a:bodyPr wrap="square" rtlCol="0">
            <a:spAutoFit/>
          </a:bodyPr>
          <a:lstStyle/>
          <a:p>
            <a:pPr>
              <a:lnSpc>
                <a:spcPct val="150000"/>
              </a:lnSpc>
            </a:pPr>
            <a:r>
              <a:rPr lang="zh-CN" altLang="en-US" sz="1685" dirty="0">
                <a:solidFill>
                  <a:schemeClr val="bg1"/>
                </a:solidFill>
                <a:cs typeface="+mn-ea"/>
                <a:sym typeface="+mn-lt"/>
              </a:rPr>
              <a:t>这里是文本这里是文本这里是文本这里是文本这里</a:t>
            </a:r>
            <a:endParaRPr lang="zh-CN" altLang="en-US" sz="1475" b="1" dirty="0">
              <a:solidFill>
                <a:schemeClr val="bg1"/>
              </a:solidFill>
              <a:cs typeface="+mn-ea"/>
              <a:sym typeface="+mn-lt"/>
            </a:endParaRPr>
          </a:p>
        </p:txBody>
      </p:sp>
      <p:sp>
        <p:nvSpPr>
          <p:cNvPr id="31" name="文本框 30"/>
          <p:cNvSpPr txBox="1"/>
          <p:nvPr/>
        </p:nvSpPr>
        <p:spPr>
          <a:xfrm>
            <a:off x="9232240" y="3599265"/>
            <a:ext cx="2712122" cy="871264"/>
          </a:xfrm>
          <a:prstGeom prst="rect">
            <a:avLst/>
          </a:prstGeom>
          <a:noFill/>
          <a:effectLst>
            <a:outerShdw blurRad="419100" dist="419100" dir="5400000" algn="ctr" rotWithShape="0">
              <a:srgbClr val="000000">
                <a:alpha val="43137"/>
              </a:srgbClr>
            </a:outerShdw>
          </a:effectLst>
        </p:spPr>
        <p:txBody>
          <a:bodyPr wrap="square" rtlCol="0">
            <a:spAutoFit/>
          </a:bodyPr>
          <a:lstStyle/>
          <a:p>
            <a:pPr>
              <a:lnSpc>
                <a:spcPct val="150000"/>
              </a:lnSpc>
            </a:pPr>
            <a:r>
              <a:rPr lang="zh-CN" altLang="en-US" sz="1685" dirty="0">
                <a:solidFill>
                  <a:schemeClr val="bg1"/>
                </a:solidFill>
                <a:cs typeface="+mn-ea"/>
                <a:sym typeface="+mn-lt"/>
              </a:rPr>
              <a:t>这里是文本这里是文本这里是文本这里是文本这里</a:t>
            </a:r>
            <a:endParaRPr lang="zh-CN" altLang="en-US" sz="1475" b="1" dirty="0">
              <a:solidFill>
                <a:schemeClr val="bg1"/>
              </a:solidFill>
              <a:cs typeface="+mn-ea"/>
              <a:sym typeface="+mn-lt"/>
            </a:endParaRPr>
          </a:p>
        </p:txBody>
      </p:sp>
      <p:sp>
        <p:nvSpPr>
          <p:cNvPr id="32" name="文本框 31"/>
          <p:cNvSpPr txBox="1"/>
          <p:nvPr/>
        </p:nvSpPr>
        <p:spPr>
          <a:xfrm>
            <a:off x="9292271" y="5118713"/>
            <a:ext cx="2712122" cy="871264"/>
          </a:xfrm>
          <a:prstGeom prst="rect">
            <a:avLst/>
          </a:prstGeom>
          <a:noFill/>
          <a:effectLst>
            <a:outerShdw blurRad="419100" dist="419100" dir="5400000" algn="ctr" rotWithShape="0">
              <a:srgbClr val="000000">
                <a:alpha val="43137"/>
              </a:srgbClr>
            </a:outerShdw>
          </a:effectLst>
        </p:spPr>
        <p:txBody>
          <a:bodyPr wrap="square" rtlCol="0">
            <a:spAutoFit/>
          </a:bodyPr>
          <a:lstStyle/>
          <a:p>
            <a:pPr>
              <a:lnSpc>
                <a:spcPct val="150000"/>
              </a:lnSpc>
            </a:pPr>
            <a:r>
              <a:rPr lang="zh-CN" altLang="en-US" sz="1685" dirty="0">
                <a:solidFill>
                  <a:schemeClr val="bg1"/>
                </a:solidFill>
                <a:cs typeface="+mn-ea"/>
                <a:sym typeface="+mn-lt"/>
              </a:rPr>
              <a:t>这里是文本这里是文本这里是文本这里是文本这里</a:t>
            </a:r>
            <a:endParaRPr lang="zh-CN" altLang="en-US" sz="1475" b="1" dirty="0">
              <a:solidFill>
                <a:schemeClr val="bg1"/>
              </a:solidFill>
              <a:cs typeface="+mn-ea"/>
              <a:sym typeface="+mn-lt"/>
            </a:endParaRPr>
          </a:p>
        </p:txBody>
      </p:sp>
      <p:sp>
        <p:nvSpPr>
          <p:cNvPr id="2" name="文本占位符 1"/>
          <p:cNvSpPr>
            <a:spLocks noGrp="1"/>
          </p:cNvSpPr>
          <p:nvPr>
            <p:ph type="body" sz="quarter" idx="13"/>
          </p:nvPr>
        </p:nvSpPr>
        <p:spPr/>
        <p:txBody>
          <a:bodyPr/>
          <a:lstStyle/>
          <a:p>
            <a:r>
              <a:rPr lang="zh-CN" altLang="en-US" dirty="0">
                <a:cs typeface="+mn-ea"/>
                <a:sym typeface="+mn-lt"/>
              </a:rPr>
              <a:t>点击输入标题内容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par>
                              <p:cTn id="8" fill="hold">
                                <p:stCondLst>
                                  <p:cond delay="500"/>
                                </p:stCondLst>
                                <p:childTnLst>
                                  <p:par>
                                    <p:cTn id="9" presetID="2" presetClass="entr" presetSubtype="2" accel="50000" fill="hold" grpId="0" nodeType="afterEffect" p14:presetBounceEnd="50000">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14:bounceEnd="50000">
                                          <p:cBhvr additive="base">
                                            <p:cTn id="11" dur="1000" fill="hold"/>
                                            <p:tgtEl>
                                              <p:spTgt spid="5"/>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accel="50000" fill="hold" grpId="0" nodeType="withEffect" p14:presetBounceEnd="50000">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14:bounceEnd="50000">
                                          <p:cBhvr additive="base">
                                            <p:cTn id="15" dur="1000" fill="hold"/>
                                            <p:tgtEl>
                                              <p:spTgt spid="6"/>
                                            </p:tgtEl>
                                            <p:attrNameLst>
                                              <p:attrName>ppt_x</p:attrName>
                                            </p:attrNameLst>
                                          </p:cBhvr>
                                          <p:tavLst>
                                            <p:tav tm="0">
                                              <p:val>
                                                <p:strVal val="1+#ppt_w/2"/>
                                              </p:val>
                                            </p:tav>
                                            <p:tav tm="100000">
                                              <p:val>
                                                <p:strVal val="#ppt_x"/>
                                              </p:val>
                                            </p:tav>
                                          </p:tavLst>
                                        </p:anim>
                                        <p:anim calcmode="lin" valueType="num" p14:bounceEnd="50000">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2" accel="50000" fill="hold" grpId="0" nodeType="withEffect" p14:presetBounceEnd="50000">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14:bounceEnd="50000">
                                          <p:cBhvr additive="base">
                                            <p:cTn id="19" dur="1000" fill="hold"/>
                                            <p:tgtEl>
                                              <p:spTgt spid="7"/>
                                            </p:tgtEl>
                                            <p:attrNameLst>
                                              <p:attrName>ppt_x</p:attrName>
                                            </p:attrNameLst>
                                          </p:cBhvr>
                                          <p:tavLst>
                                            <p:tav tm="0">
                                              <p:val>
                                                <p:strVal val="1+#ppt_w/2"/>
                                              </p:val>
                                            </p:tav>
                                            <p:tav tm="100000">
                                              <p:val>
                                                <p:strVal val="#ppt_x"/>
                                              </p:val>
                                            </p:tav>
                                          </p:tavLst>
                                        </p:anim>
                                        <p:anim calcmode="lin" valueType="num" p14:bounceEnd="50000">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14" presetClass="entr" presetSubtype="10" fill="hold" grpId="0" nodeType="afterEffect">
                                      <p:stCondLst>
                                        <p:cond delay="0"/>
                                      </p:stCondLst>
                                      <p:iterate type="lt">
                                        <p:tmPct val="10000"/>
                                      </p:iterate>
                                      <p:childTnLst>
                                        <p:set>
                                          <p:cBhvr>
                                            <p:cTn id="23" dur="1" fill="hold">
                                              <p:stCondLst>
                                                <p:cond delay="0"/>
                                              </p:stCondLst>
                                            </p:cTn>
                                            <p:tgtEl>
                                              <p:spTgt spid="30"/>
                                            </p:tgtEl>
                                            <p:attrNameLst>
                                              <p:attrName>style.visibility</p:attrName>
                                            </p:attrNameLst>
                                          </p:cBhvr>
                                          <p:to>
                                            <p:strVal val="visible"/>
                                          </p:to>
                                        </p:set>
                                        <p:animEffect transition="in" filter="randombar(horizontal)">
                                          <p:cBhvr>
                                            <p:cTn id="24" dur="500"/>
                                            <p:tgtEl>
                                              <p:spTgt spid="30"/>
                                            </p:tgtEl>
                                          </p:cBhvr>
                                        </p:animEffect>
                                      </p:childTnLst>
                                    </p:cTn>
                                  </p:par>
                                  <p:par>
                                    <p:cTn id="25" presetID="14" presetClass="entr" presetSubtype="10" fill="hold" grpId="0" nodeType="withEffect">
                                      <p:stCondLst>
                                        <p:cond delay="0"/>
                                      </p:stCondLst>
                                      <p:iterate type="lt">
                                        <p:tmPct val="10000"/>
                                      </p:iterate>
                                      <p:childTnLst>
                                        <p:set>
                                          <p:cBhvr>
                                            <p:cTn id="26" dur="1" fill="hold">
                                              <p:stCondLst>
                                                <p:cond delay="0"/>
                                              </p:stCondLst>
                                            </p:cTn>
                                            <p:tgtEl>
                                              <p:spTgt spid="31"/>
                                            </p:tgtEl>
                                            <p:attrNameLst>
                                              <p:attrName>style.visibility</p:attrName>
                                            </p:attrNameLst>
                                          </p:cBhvr>
                                          <p:to>
                                            <p:strVal val="visible"/>
                                          </p:to>
                                        </p:set>
                                        <p:animEffect transition="in" filter="randombar(horizontal)">
                                          <p:cBhvr>
                                            <p:cTn id="27" dur="500"/>
                                            <p:tgtEl>
                                              <p:spTgt spid="31"/>
                                            </p:tgtEl>
                                          </p:cBhvr>
                                        </p:animEffect>
                                      </p:childTnLst>
                                    </p:cTn>
                                  </p:par>
                                  <p:par>
                                    <p:cTn id="28" presetID="14" presetClass="entr" presetSubtype="10" fill="hold" grpId="0" nodeType="withEffect">
                                      <p:stCondLst>
                                        <p:cond delay="0"/>
                                      </p:stCondLst>
                                      <p:iterate type="lt">
                                        <p:tmPct val="10000"/>
                                      </p:iterate>
                                      <p:childTnLst>
                                        <p:set>
                                          <p:cBhvr>
                                            <p:cTn id="29" dur="1" fill="hold">
                                              <p:stCondLst>
                                                <p:cond delay="0"/>
                                              </p:stCondLst>
                                            </p:cTn>
                                            <p:tgtEl>
                                              <p:spTgt spid="32"/>
                                            </p:tgtEl>
                                            <p:attrNameLst>
                                              <p:attrName>style.visibility</p:attrName>
                                            </p:attrNameLst>
                                          </p:cBhvr>
                                          <p:to>
                                            <p:strVal val="visible"/>
                                          </p:to>
                                        </p:set>
                                        <p:animEffect transition="in" filter="randombar(horizontal)">
                                          <p:cBhvr>
                                            <p:cTn id="3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P spid="5" grpId="0" animBg="1"/>
          <p:bldP spid="6" grpId="0" animBg="1"/>
          <p:bldP spid="7" grpId="0" animBg="1"/>
          <p:bldP spid="30" grpId="0"/>
          <p:bldP spid="31" grpId="0"/>
          <p:bldP spid="3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par>
                              <p:cTn id="8" fill="hold">
                                <p:stCondLst>
                                  <p:cond delay="500"/>
                                </p:stCondLst>
                                <p:childTnLst>
                                  <p:par>
                                    <p:cTn id="9" presetID="2" presetClass="entr" presetSubtype="2" accel="5000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1+#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accel="5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2" accel="5000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1+#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14" presetClass="entr" presetSubtype="10" fill="hold" grpId="0" nodeType="afterEffect">
                                      <p:stCondLst>
                                        <p:cond delay="0"/>
                                      </p:stCondLst>
                                      <p:iterate type="lt">
                                        <p:tmPct val="10000"/>
                                      </p:iterate>
                                      <p:childTnLst>
                                        <p:set>
                                          <p:cBhvr>
                                            <p:cTn id="23" dur="1" fill="hold">
                                              <p:stCondLst>
                                                <p:cond delay="0"/>
                                              </p:stCondLst>
                                            </p:cTn>
                                            <p:tgtEl>
                                              <p:spTgt spid="30"/>
                                            </p:tgtEl>
                                            <p:attrNameLst>
                                              <p:attrName>style.visibility</p:attrName>
                                            </p:attrNameLst>
                                          </p:cBhvr>
                                          <p:to>
                                            <p:strVal val="visible"/>
                                          </p:to>
                                        </p:set>
                                        <p:animEffect transition="in" filter="randombar(horizontal)">
                                          <p:cBhvr>
                                            <p:cTn id="24" dur="500"/>
                                            <p:tgtEl>
                                              <p:spTgt spid="30"/>
                                            </p:tgtEl>
                                          </p:cBhvr>
                                        </p:animEffect>
                                      </p:childTnLst>
                                    </p:cTn>
                                  </p:par>
                                  <p:par>
                                    <p:cTn id="25" presetID="14" presetClass="entr" presetSubtype="10" fill="hold" grpId="0" nodeType="withEffect">
                                      <p:stCondLst>
                                        <p:cond delay="0"/>
                                      </p:stCondLst>
                                      <p:iterate type="lt">
                                        <p:tmPct val="10000"/>
                                      </p:iterate>
                                      <p:childTnLst>
                                        <p:set>
                                          <p:cBhvr>
                                            <p:cTn id="26" dur="1" fill="hold">
                                              <p:stCondLst>
                                                <p:cond delay="0"/>
                                              </p:stCondLst>
                                            </p:cTn>
                                            <p:tgtEl>
                                              <p:spTgt spid="31"/>
                                            </p:tgtEl>
                                            <p:attrNameLst>
                                              <p:attrName>style.visibility</p:attrName>
                                            </p:attrNameLst>
                                          </p:cBhvr>
                                          <p:to>
                                            <p:strVal val="visible"/>
                                          </p:to>
                                        </p:set>
                                        <p:animEffect transition="in" filter="randombar(horizontal)">
                                          <p:cBhvr>
                                            <p:cTn id="27" dur="500"/>
                                            <p:tgtEl>
                                              <p:spTgt spid="31"/>
                                            </p:tgtEl>
                                          </p:cBhvr>
                                        </p:animEffect>
                                      </p:childTnLst>
                                    </p:cTn>
                                  </p:par>
                                  <p:par>
                                    <p:cTn id="28" presetID="14" presetClass="entr" presetSubtype="10" fill="hold" grpId="0" nodeType="withEffect">
                                      <p:stCondLst>
                                        <p:cond delay="0"/>
                                      </p:stCondLst>
                                      <p:iterate type="lt">
                                        <p:tmPct val="10000"/>
                                      </p:iterate>
                                      <p:childTnLst>
                                        <p:set>
                                          <p:cBhvr>
                                            <p:cTn id="29" dur="1" fill="hold">
                                              <p:stCondLst>
                                                <p:cond delay="0"/>
                                              </p:stCondLst>
                                            </p:cTn>
                                            <p:tgtEl>
                                              <p:spTgt spid="32"/>
                                            </p:tgtEl>
                                            <p:attrNameLst>
                                              <p:attrName>style.visibility</p:attrName>
                                            </p:attrNameLst>
                                          </p:cBhvr>
                                          <p:to>
                                            <p:strVal val="visible"/>
                                          </p:to>
                                        </p:set>
                                        <p:animEffect transition="in" filter="randombar(horizontal)">
                                          <p:cBhvr>
                                            <p:cTn id="3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P spid="5" grpId="0" animBg="1"/>
          <p:bldP spid="6" grpId="0" animBg="1"/>
          <p:bldP spid="7" grpId="0" animBg="1"/>
          <p:bldP spid="30" grpId="0"/>
          <p:bldP spid="31" grpId="0"/>
          <p:bldP spid="32"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8" name="直接连接符 37"/>
          <p:cNvCxnSpPr/>
          <p:nvPr/>
        </p:nvCxnSpPr>
        <p:spPr>
          <a:xfrm>
            <a:off x="994381" y="4790380"/>
            <a:ext cx="5297246" cy="0"/>
          </a:xfrm>
          <a:prstGeom prst="line">
            <a:avLst/>
          </a:prstGeom>
          <a:ln w="25400">
            <a:solidFill>
              <a:srgbClr val="595959"/>
            </a:solidFill>
            <a:headEnd type="oval"/>
            <a:tailEnd type="oval"/>
          </a:ln>
          <a:effectLst>
            <a:outerShdw blurRad="419100" dist="419100" dir="5400000" algn="ctr" rotWithShape="0">
              <a:srgbClr val="000000">
                <a:alpha val="43137"/>
              </a:srgbClr>
            </a:outerShdw>
          </a:effectLst>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6965260" y="1953065"/>
            <a:ext cx="5119987" cy="957077"/>
            <a:chOff x="6680329" y="1382814"/>
            <a:chExt cx="4854773" cy="907500"/>
          </a:xfrm>
        </p:grpSpPr>
        <p:sp>
          <p:nvSpPr>
            <p:cNvPr id="40" name="矩形 39"/>
            <p:cNvSpPr/>
            <p:nvPr/>
          </p:nvSpPr>
          <p:spPr>
            <a:xfrm>
              <a:off x="6680329" y="1447345"/>
              <a:ext cx="333829" cy="3338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r>
                <a:rPr lang="en-US" altLang="zh-CN" sz="2955" b="1" kern="0" dirty="0">
                  <a:solidFill>
                    <a:schemeClr val="bg1"/>
                  </a:solidFill>
                  <a:cs typeface="+mn-ea"/>
                  <a:sym typeface="+mn-lt"/>
                </a:rPr>
                <a:t>+</a:t>
              </a:r>
              <a:endParaRPr lang="zh-CN" altLang="en-US" sz="2955" b="1" kern="0" dirty="0">
                <a:solidFill>
                  <a:schemeClr val="bg1"/>
                </a:solidFill>
                <a:cs typeface="+mn-ea"/>
                <a:sym typeface="+mn-lt"/>
              </a:endParaRPr>
            </a:p>
          </p:txBody>
        </p:sp>
        <p:grpSp>
          <p:nvGrpSpPr>
            <p:cNvPr id="41" name="组合 40"/>
            <p:cNvGrpSpPr/>
            <p:nvPr/>
          </p:nvGrpSpPr>
          <p:grpSpPr>
            <a:xfrm>
              <a:off x="6999644" y="1382814"/>
              <a:ext cx="4535458" cy="907500"/>
              <a:chOff x="7014158" y="1382814"/>
              <a:chExt cx="4535458" cy="907500"/>
            </a:xfrm>
          </p:grpSpPr>
          <p:sp>
            <p:nvSpPr>
              <p:cNvPr id="42" name="文本框 41"/>
              <p:cNvSpPr txBox="1"/>
              <p:nvPr/>
            </p:nvSpPr>
            <p:spPr>
              <a:xfrm>
                <a:off x="7014158" y="1382814"/>
                <a:ext cx="1099241" cy="364489"/>
              </a:xfrm>
              <a:prstGeom prst="rect">
                <a:avLst/>
              </a:prstGeom>
              <a:noFill/>
            </p:spPr>
            <p:txBody>
              <a:bodyPr wrap="none" rtlCol="0">
                <a:spAutoFit/>
              </a:bodyPr>
              <a:lstStyle/>
              <a:p>
                <a:pPr defTabSz="963930" fontAlgn="auto">
                  <a:spcBef>
                    <a:spcPts val="0"/>
                  </a:spcBef>
                  <a:spcAft>
                    <a:spcPts val="0"/>
                  </a:spcAft>
                  <a:defRPr/>
                </a:pPr>
                <a:r>
                  <a:rPr lang="zh-CN" altLang="en-US" sz="1900" b="1" kern="0" dirty="0">
                    <a:solidFill>
                      <a:schemeClr val="tx1">
                        <a:lumMod val="65000"/>
                        <a:lumOff val="35000"/>
                      </a:schemeClr>
                    </a:solidFill>
                    <a:cs typeface="+mn-ea"/>
                    <a:sym typeface="+mn-lt"/>
                  </a:rPr>
                  <a:t>输入标题</a:t>
                </a:r>
              </a:p>
            </p:txBody>
          </p:sp>
          <p:sp>
            <p:nvSpPr>
              <p:cNvPr id="43" name="矩形 42"/>
              <p:cNvSpPr>
                <a:spLocks noChangeArrowheads="1"/>
              </p:cNvSpPr>
              <p:nvPr/>
            </p:nvSpPr>
            <p:spPr bwMode="auto">
              <a:xfrm>
                <a:off x="7030487" y="1789333"/>
                <a:ext cx="4519129" cy="500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963930" fontAlgn="auto">
                  <a:lnSpc>
                    <a:spcPts val="1685"/>
                  </a:lnSpc>
                  <a:spcBef>
                    <a:spcPts val="0"/>
                  </a:spcBef>
                  <a:spcAft>
                    <a:spcPts val="0"/>
                  </a:spcAft>
                  <a:defRPr/>
                </a:pPr>
                <a:r>
                  <a:rPr lang="zh-CN" altLang="en-US" sz="1475" kern="0" dirty="0">
                    <a:solidFill>
                      <a:schemeClr val="tx1">
                        <a:lumMod val="65000"/>
                        <a:lumOff val="35000"/>
                      </a:schemeClr>
                    </a:solidFill>
                    <a:cs typeface="+mn-ea"/>
                    <a:sym typeface="+mn-lt"/>
                  </a:rPr>
                  <a:t>点击添加具体文本内容，可根据自己需要自主设置字号颜色点击添加具体文本内容</a:t>
                </a:r>
                <a:endParaRPr lang="en-US" altLang="zh-CN" sz="1475" kern="0" dirty="0">
                  <a:solidFill>
                    <a:schemeClr val="tx1">
                      <a:lumMod val="65000"/>
                      <a:lumOff val="35000"/>
                    </a:schemeClr>
                  </a:solidFill>
                  <a:cs typeface="+mn-ea"/>
                  <a:sym typeface="+mn-lt"/>
                </a:endParaRPr>
              </a:p>
            </p:txBody>
          </p:sp>
        </p:grpSp>
      </p:grpSp>
      <p:grpSp>
        <p:nvGrpSpPr>
          <p:cNvPr id="45" name="组合 44"/>
          <p:cNvGrpSpPr/>
          <p:nvPr/>
        </p:nvGrpSpPr>
        <p:grpSpPr>
          <a:xfrm>
            <a:off x="6965260" y="3693286"/>
            <a:ext cx="5119987" cy="1016382"/>
            <a:chOff x="6680329" y="2910506"/>
            <a:chExt cx="4854773" cy="963733"/>
          </a:xfrm>
        </p:grpSpPr>
        <p:sp>
          <p:nvSpPr>
            <p:cNvPr id="46" name="矩形 45"/>
            <p:cNvSpPr/>
            <p:nvPr/>
          </p:nvSpPr>
          <p:spPr>
            <a:xfrm>
              <a:off x="6680329" y="2997567"/>
              <a:ext cx="333829" cy="3338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r>
                <a:rPr lang="en-US" altLang="zh-CN" sz="2955" b="1" kern="0" dirty="0">
                  <a:solidFill>
                    <a:schemeClr val="bg1"/>
                  </a:solidFill>
                  <a:cs typeface="+mn-ea"/>
                  <a:sym typeface="+mn-lt"/>
                </a:rPr>
                <a:t>+</a:t>
              </a:r>
              <a:endParaRPr lang="zh-CN" altLang="en-US" sz="2955" b="1" kern="0" dirty="0">
                <a:solidFill>
                  <a:schemeClr val="bg1"/>
                </a:solidFill>
                <a:cs typeface="+mn-ea"/>
                <a:sym typeface="+mn-lt"/>
              </a:endParaRPr>
            </a:p>
          </p:txBody>
        </p:sp>
        <p:grpSp>
          <p:nvGrpSpPr>
            <p:cNvPr id="47" name="组合 46"/>
            <p:cNvGrpSpPr/>
            <p:nvPr/>
          </p:nvGrpSpPr>
          <p:grpSpPr>
            <a:xfrm>
              <a:off x="6999644" y="2910506"/>
              <a:ext cx="4535458" cy="963733"/>
              <a:chOff x="6999644" y="2910506"/>
              <a:chExt cx="4535458" cy="963733"/>
            </a:xfrm>
          </p:grpSpPr>
          <p:sp>
            <p:nvSpPr>
              <p:cNvPr id="78" name="文本框 77"/>
              <p:cNvSpPr txBox="1"/>
              <p:nvPr/>
            </p:nvSpPr>
            <p:spPr>
              <a:xfrm>
                <a:off x="6999644" y="2910506"/>
                <a:ext cx="1099241" cy="364489"/>
              </a:xfrm>
              <a:prstGeom prst="rect">
                <a:avLst/>
              </a:prstGeom>
              <a:noFill/>
            </p:spPr>
            <p:txBody>
              <a:bodyPr wrap="none" rtlCol="0">
                <a:spAutoFit/>
              </a:bodyPr>
              <a:lstStyle/>
              <a:p>
                <a:pPr defTabSz="963930" fontAlgn="auto">
                  <a:spcBef>
                    <a:spcPts val="0"/>
                  </a:spcBef>
                  <a:spcAft>
                    <a:spcPts val="0"/>
                  </a:spcAft>
                  <a:defRPr/>
                </a:pPr>
                <a:r>
                  <a:rPr lang="zh-CN" altLang="en-US" sz="1900" b="1" kern="0" dirty="0">
                    <a:solidFill>
                      <a:schemeClr val="tx1">
                        <a:lumMod val="65000"/>
                        <a:lumOff val="35000"/>
                      </a:schemeClr>
                    </a:solidFill>
                    <a:cs typeface="+mn-ea"/>
                    <a:sym typeface="+mn-lt"/>
                  </a:rPr>
                  <a:t>输入标题</a:t>
                </a:r>
              </a:p>
            </p:txBody>
          </p:sp>
          <p:sp>
            <p:nvSpPr>
              <p:cNvPr id="79" name="矩形 78"/>
              <p:cNvSpPr>
                <a:spLocks noChangeArrowheads="1"/>
              </p:cNvSpPr>
              <p:nvPr/>
            </p:nvSpPr>
            <p:spPr bwMode="auto">
              <a:xfrm>
                <a:off x="7015973" y="3373258"/>
                <a:ext cx="4519129" cy="500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963930" fontAlgn="auto">
                  <a:lnSpc>
                    <a:spcPts val="1685"/>
                  </a:lnSpc>
                  <a:spcBef>
                    <a:spcPts val="0"/>
                  </a:spcBef>
                  <a:spcAft>
                    <a:spcPts val="0"/>
                  </a:spcAft>
                  <a:defRPr/>
                </a:pPr>
                <a:r>
                  <a:rPr lang="zh-CN" altLang="en-US" sz="1475" kern="0" dirty="0">
                    <a:solidFill>
                      <a:schemeClr val="tx1">
                        <a:lumMod val="65000"/>
                        <a:lumOff val="35000"/>
                      </a:schemeClr>
                    </a:solidFill>
                    <a:cs typeface="+mn-ea"/>
                    <a:sym typeface="+mn-lt"/>
                  </a:rPr>
                  <a:t>点击添加具体文本内容，可根据自己需要自主设置字号颜色点击添加具体文本内容</a:t>
                </a:r>
                <a:endParaRPr lang="en-US" altLang="zh-CN" sz="1475" kern="0" dirty="0">
                  <a:solidFill>
                    <a:schemeClr val="tx1">
                      <a:lumMod val="65000"/>
                      <a:lumOff val="35000"/>
                    </a:schemeClr>
                  </a:solidFill>
                  <a:cs typeface="+mn-ea"/>
                  <a:sym typeface="+mn-lt"/>
                </a:endParaRPr>
              </a:p>
            </p:txBody>
          </p:sp>
        </p:grpSp>
      </p:grpSp>
      <p:grpSp>
        <p:nvGrpSpPr>
          <p:cNvPr id="80" name="组合 79"/>
          <p:cNvGrpSpPr/>
          <p:nvPr/>
        </p:nvGrpSpPr>
        <p:grpSpPr>
          <a:xfrm>
            <a:off x="6965260" y="5433507"/>
            <a:ext cx="5119987" cy="978940"/>
            <a:chOff x="6680329" y="4682969"/>
            <a:chExt cx="4854773" cy="928231"/>
          </a:xfrm>
        </p:grpSpPr>
        <p:sp>
          <p:nvSpPr>
            <p:cNvPr id="81" name="矩形 80"/>
            <p:cNvSpPr/>
            <p:nvPr/>
          </p:nvSpPr>
          <p:spPr>
            <a:xfrm>
              <a:off x="6680329" y="4776389"/>
              <a:ext cx="333829" cy="333829"/>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r>
                <a:rPr lang="en-US" altLang="zh-CN" sz="3375" b="1" kern="0" dirty="0">
                  <a:solidFill>
                    <a:schemeClr val="bg1"/>
                  </a:solidFill>
                  <a:cs typeface="+mn-ea"/>
                  <a:sym typeface="+mn-lt"/>
                </a:rPr>
                <a:t>-</a:t>
              </a:r>
              <a:endParaRPr lang="zh-CN" altLang="en-US" sz="3375" b="1" kern="0" dirty="0">
                <a:solidFill>
                  <a:schemeClr val="bg1"/>
                </a:solidFill>
                <a:cs typeface="+mn-ea"/>
                <a:sym typeface="+mn-lt"/>
              </a:endParaRPr>
            </a:p>
          </p:txBody>
        </p:sp>
        <p:grpSp>
          <p:nvGrpSpPr>
            <p:cNvPr id="82" name="组合 81"/>
            <p:cNvGrpSpPr/>
            <p:nvPr/>
          </p:nvGrpSpPr>
          <p:grpSpPr>
            <a:xfrm>
              <a:off x="6999644" y="4682969"/>
              <a:ext cx="4535458" cy="928231"/>
              <a:chOff x="6999644" y="4473419"/>
              <a:chExt cx="4535458" cy="928231"/>
            </a:xfrm>
          </p:grpSpPr>
          <p:sp>
            <p:nvSpPr>
              <p:cNvPr id="83" name="文本框 82"/>
              <p:cNvSpPr txBox="1"/>
              <p:nvPr/>
            </p:nvSpPr>
            <p:spPr>
              <a:xfrm>
                <a:off x="6999644" y="4473419"/>
                <a:ext cx="1099241" cy="364489"/>
              </a:xfrm>
              <a:prstGeom prst="rect">
                <a:avLst/>
              </a:prstGeom>
              <a:noFill/>
            </p:spPr>
            <p:txBody>
              <a:bodyPr wrap="none" rtlCol="0">
                <a:spAutoFit/>
              </a:bodyPr>
              <a:lstStyle/>
              <a:p>
                <a:pPr defTabSz="963930" fontAlgn="auto">
                  <a:spcBef>
                    <a:spcPts val="0"/>
                  </a:spcBef>
                  <a:spcAft>
                    <a:spcPts val="0"/>
                  </a:spcAft>
                  <a:defRPr/>
                </a:pPr>
                <a:r>
                  <a:rPr lang="zh-CN" altLang="en-US" sz="1900" b="1" kern="0" dirty="0">
                    <a:solidFill>
                      <a:schemeClr val="tx1">
                        <a:lumMod val="65000"/>
                        <a:lumOff val="35000"/>
                      </a:schemeClr>
                    </a:solidFill>
                    <a:cs typeface="+mn-ea"/>
                    <a:sym typeface="+mn-lt"/>
                  </a:rPr>
                  <a:t>输入标题</a:t>
                </a:r>
              </a:p>
            </p:txBody>
          </p:sp>
          <p:sp>
            <p:nvSpPr>
              <p:cNvPr id="84" name="矩形 83"/>
              <p:cNvSpPr>
                <a:spLocks noChangeArrowheads="1"/>
              </p:cNvSpPr>
              <p:nvPr/>
            </p:nvSpPr>
            <p:spPr bwMode="auto">
              <a:xfrm>
                <a:off x="7015973" y="4900668"/>
                <a:ext cx="4519129" cy="500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963930" fontAlgn="auto">
                  <a:lnSpc>
                    <a:spcPts val="1685"/>
                  </a:lnSpc>
                  <a:spcBef>
                    <a:spcPts val="0"/>
                  </a:spcBef>
                  <a:spcAft>
                    <a:spcPts val="0"/>
                  </a:spcAft>
                  <a:defRPr/>
                </a:pPr>
                <a:r>
                  <a:rPr lang="zh-CN" altLang="en-US" sz="1475" kern="0" dirty="0">
                    <a:solidFill>
                      <a:schemeClr val="tx1">
                        <a:lumMod val="65000"/>
                        <a:lumOff val="35000"/>
                      </a:schemeClr>
                    </a:solidFill>
                    <a:cs typeface="+mn-ea"/>
                    <a:sym typeface="+mn-lt"/>
                  </a:rPr>
                  <a:t>点击添加具体文本内容，可根据自己需要自主设置字号颜色点击添加具体文本内容</a:t>
                </a:r>
                <a:endParaRPr lang="en-US" altLang="zh-CN" sz="1475" kern="0" dirty="0">
                  <a:solidFill>
                    <a:schemeClr val="tx1">
                      <a:lumMod val="65000"/>
                      <a:lumOff val="35000"/>
                    </a:schemeClr>
                  </a:solidFill>
                  <a:cs typeface="+mn-ea"/>
                  <a:sym typeface="+mn-lt"/>
                </a:endParaRPr>
              </a:p>
            </p:txBody>
          </p:sp>
        </p:grpSp>
      </p:grpSp>
      <p:grpSp>
        <p:nvGrpSpPr>
          <p:cNvPr id="85" name="组合 84"/>
          <p:cNvGrpSpPr/>
          <p:nvPr/>
        </p:nvGrpSpPr>
        <p:grpSpPr>
          <a:xfrm>
            <a:off x="1025931" y="2119500"/>
            <a:ext cx="466794" cy="2613027"/>
            <a:chOff x="1048657" y="1540628"/>
            <a:chExt cx="442614" cy="2477673"/>
          </a:xfrm>
          <a:effectLst>
            <a:outerShdw blurRad="419100" dist="419100" dir="5400000" algn="ctr" rotWithShape="0">
              <a:srgbClr val="000000">
                <a:alpha val="43137"/>
              </a:srgbClr>
            </a:outerShdw>
          </a:effectLst>
        </p:grpSpPr>
        <p:sp>
          <p:nvSpPr>
            <p:cNvPr id="86" name="矩形 85"/>
            <p:cNvSpPr/>
            <p:nvPr/>
          </p:nvSpPr>
          <p:spPr>
            <a:xfrm>
              <a:off x="1168077" y="1819274"/>
              <a:ext cx="252000" cy="2199027"/>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87" name="文本框 86"/>
            <p:cNvSpPr txBox="1"/>
            <p:nvPr/>
          </p:nvSpPr>
          <p:spPr>
            <a:xfrm>
              <a:off x="1048657" y="1540628"/>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76%</a:t>
              </a:r>
              <a:endParaRPr lang="zh-CN" altLang="en-US" sz="1265" b="1" kern="0" dirty="0">
                <a:solidFill>
                  <a:schemeClr val="tx1">
                    <a:lumMod val="65000"/>
                    <a:lumOff val="35000"/>
                  </a:schemeClr>
                </a:solidFill>
                <a:cs typeface="+mn-ea"/>
                <a:sym typeface="+mn-lt"/>
              </a:endParaRPr>
            </a:p>
          </p:txBody>
        </p:sp>
      </p:grpSp>
      <p:grpSp>
        <p:nvGrpSpPr>
          <p:cNvPr id="88" name="组合 87"/>
          <p:cNvGrpSpPr/>
          <p:nvPr/>
        </p:nvGrpSpPr>
        <p:grpSpPr>
          <a:xfrm>
            <a:off x="1458683" y="3216181"/>
            <a:ext cx="466794" cy="1516348"/>
            <a:chOff x="1458992" y="2580501"/>
            <a:chExt cx="442614" cy="1437801"/>
          </a:xfrm>
          <a:effectLst>
            <a:outerShdw blurRad="419100" dist="419100" dir="5400000" algn="ctr" rotWithShape="0">
              <a:srgbClr val="000000">
                <a:alpha val="43137"/>
              </a:srgbClr>
            </a:outerShdw>
          </a:effectLst>
        </p:grpSpPr>
        <p:sp>
          <p:nvSpPr>
            <p:cNvPr id="89" name="矩形 88"/>
            <p:cNvSpPr/>
            <p:nvPr/>
          </p:nvSpPr>
          <p:spPr>
            <a:xfrm>
              <a:off x="1577606" y="2857500"/>
              <a:ext cx="252000" cy="11608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90" name="文本框 89"/>
            <p:cNvSpPr txBox="1"/>
            <p:nvPr/>
          </p:nvSpPr>
          <p:spPr>
            <a:xfrm>
              <a:off x="1458992" y="2580501"/>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57%</a:t>
              </a:r>
              <a:endParaRPr lang="zh-CN" altLang="en-US" sz="1265" b="1" kern="0" dirty="0">
                <a:solidFill>
                  <a:schemeClr val="tx1">
                    <a:lumMod val="65000"/>
                    <a:lumOff val="35000"/>
                  </a:schemeClr>
                </a:solidFill>
                <a:cs typeface="+mn-ea"/>
                <a:sym typeface="+mn-lt"/>
              </a:endParaRPr>
            </a:p>
          </p:txBody>
        </p:sp>
      </p:grpSp>
      <p:grpSp>
        <p:nvGrpSpPr>
          <p:cNvPr id="91" name="组合 90"/>
          <p:cNvGrpSpPr/>
          <p:nvPr/>
        </p:nvGrpSpPr>
        <p:grpSpPr>
          <a:xfrm>
            <a:off x="1889734" y="2533098"/>
            <a:ext cx="466794" cy="2199431"/>
            <a:chOff x="1867715" y="1932801"/>
            <a:chExt cx="442614" cy="2085501"/>
          </a:xfrm>
          <a:effectLst>
            <a:outerShdw blurRad="419100" dist="419100" dir="5400000" algn="ctr" rotWithShape="0">
              <a:srgbClr val="000000">
                <a:alpha val="43137"/>
              </a:srgbClr>
            </a:outerShdw>
          </a:effectLst>
        </p:grpSpPr>
        <p:sp>
          <p:nvSpPr>
            <p:cNvPr id="92" name="矩形 91"/>
            <p:cNvSpPr/>
            <p:nvPr/>
          </p:nvSpPr>
          <p:spPr>
            <a:xfrm>
              <a:off x="1987135" y="2209800"/>
              <a:ext cx="252000" cy="18085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93" name="文本框 92"/>
            <p:cNvSpPr txBox="1"/>
            <p:nvPr/>
          </p:nvSpPr>
          <p:spPr>
            <a:xfrm>
              <a:off x="1867715" y="1932801"/>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68%</a:t>
              </a:r>
              <a:endParaRPr lang="zh-CN" altLang="en-US" sz="1265" b="1" kern="0" dirty="0">
                <a:solidFill>
                  <a:schemeClr val="tx1">
                    <a:lumMod val="65000"/>
                    <a:lumOff val="35000"/>
                  </a:schemeClr>
                </a:solidFill>
                <a:cs typeface="+mn-ea"/>
                <a:sym typeface="+mn-lt"/>
              </a:endParaRPr>
            </a:p>
          </p:txBody>
        </p:sp>
      </p:grpSp>
      <p:grpSp>
        <p:nvGrpSpPr>
          <p:cNvPr id="94" name="组合 93"/>
          <p:cNvGrpSpPr/>
          <p:nvPr/>
        </p:nvGrpSpPr>
        <p:grpSpPr>
          <a:xfrm>
            <a:off x="2324137" y="2812137"/>
            <a:ext cx="466794" cy="1920391"/>
            <a:chOff x="2279616" y="2197386"/>
            <a:chExt cx="442614" cy="1820915"/>
          </a:xfrm>
          <a:effectLst>
            <a:outerShdw blurRad="419100" dist="419100" dir="5400000" algn="ctr" rotWithShape="0">
              <a:srgbClr val="000000">
                <a:alpha val="43137"/>
              </a:srgbClr>
            </a:outerShdw>
          </a:effectLst>
        </p:grpSpPr>
        <p:sp>
          <p:nvSpPr>
            <p:cNvPr id="95" name="矩形 94"/>
            <p:cNvSpPr/>
            <p:nvPr/>
          </p:nvSpPr>
          <p:spPr>
            <a:xfrm>
              <a:off x="2396664" y="2486024"/>
              <a:ext cx="252000" cy="1532277"/>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96" name="文本框 95"/>
            <p:cNvSpPr txBox="1"/>
            <p:nvPr/>
          </p:nvSpPr>
          <p:spPr>
            <a:xfrm>
              <a:off x="2279616" y="2197386"/>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60%</a:t>
              </a:r>
              <a:endParaRPr lang="zh-CN" altLang="en-US" sz="1265" b="1" kern="0" dirty="0">
                <a:solidFill>
                  <a:schemeClr val="tx1">
                    <a:lumMod val="65000"/>
                    <a:lumOff val="35000"/>
                  </a:schemeClr>
                </a:solidFill>
                <a:cs typeface="+mn-ea"/>
                <a:sym typeface="+mn-lt"/>
              </a:endParaRPr>
            </a:p>
          </p:txBody>
        </p:sp>
      </p:grpSp>
      <p:grpSp>
        <p:nvGrpSpPr>
          <p:cNvPr id="97" name="组合 96"/>
          <p:cNvGrpSpPr/>
          <p:nvPr/>
        </p:nvGrpSpPr>
        <p:grpSpPr>
          <a:xfrm>
            <a:off x="2753537" y="4859370"/>
            <a:ext cx="466794" cy="1456280"/>
            <a:chOff x="2686773" y="4123077"/>
            <a:chExt cx="442614" cy="1380845"/>
          </a:xfrm>
          <a:effectLst>
            <a:outerShdw blurRad="419100" dist="419100" dir="5400000" algn="ctr" rotWithShape="0">
              <a:srgbClr val="000000">
                <a:alpha val="43137"/>
              </a:srgbClr>
            </a:outerShdw>
          </a:effectLst>
        </p:grpSpPr>
        <p:sp>
          <p:nvSpPr>
            <p:cNvPr id="98" name="矩形 97"/>
            <p:cNvSpPr/>
            <p:nvPr/>
          </p:nvSpPr>
          <p:spPr>
            <a:xfrm flipV="1">
              <a:off x="2806193" y="4123077"/>
              <a:ext cx="252000" cy="1106148"/>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99" name="文本框 98"/>
            <p:cNvSpPr txBox="1"/>
            <p:nvPr/>
          </p:nvSpPr>
          <p:spPr>
            <a:xfrm>
              <a:off x="2686773" y="5231665"/>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34%</a:t>
              </a:r>
              <a:endParaRPr lang="zh-CN" altLang="en-US" sz="1265" b="1" kern="0" dirty="0">
                <a:solidFill>
                  <a:schemeClr val="tx1">
                    <a:lumMod val="65000"/>
                    <a:lumOff val="35000"/>
                  </a:schemeClr>
                </a:solidFill>
                <a:cs typeface="+mn-ea"/>
                <a:sym typeface="+mn-lt"/>
              </a:endParaRPr>
            </a:p>
          </p:txBody>
        </p:sp>
      </p:grpSp>
      <p:grpSp>
        <p:nvGrpSpPr>
          <p:cNvPr id="100" name="组合 99"/>
          <p:cNvGrpSpPr/>
          <p:nvPr/>
        </p:nvGrpSpPr>
        <p:grpSpPr>
          <a:xfrm>
            <a:off x="3185439" y="4859369"/>
            <a:ext cx="466794" cy="919600"/>
            <a:chOff x="3096302" y="4123077"/>
            <a:chExt cx="442614" cy="871965"/>
          </a:xfrm>
          <a:effectLst>
            <a:outerShdw blurRad="419100" dist="419100" dir="5400000" algn="ctr" rotWithShape="0">
              <a:srgbClr val="000000">
                <a:alpha val="43137"/>
              </a:srgbClr>
            </a:outerShdw>
          </a:effectLst>
        </p:grpSpPr>
        <p:sp>
          <p:nvSpPr>
            <p:cNvPr id="101" name="矩形 100"/>
            <p:cNvSpPr/>
            <p:nvPr/>
          </p:nvSpPr>
          <p:spPr>
            <a:xfrm flipV="1">
              <a:off x="3215722" y="4123077"/>
              <a:ext cx="252000" cy="591798"/>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102" name="文本框 101"/>
            <p:cNvSpPr txBox="1"/>
            <p:nvPr/>
          </p:nvSpPr>
          <p:spPr>
            <a:xfrm>
              <a:off x="3096302" y="4722785"/>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23%</a:t>
              </a:r>
              <a:endParaRPr lang="zh-CN" altLang="en-US" sz="1265" b="1" kern="0" dirty="0">
                <a:solidFill>
                  <a:schemeClr val="tx1">
                    <a:lumMod val="65000"/>
                    <a:lumOff val="35000"/>
                  </a:schemeClr>
                </a:solidFill>
                <a:cs typeface="+mn-ea"/>
                <a:sym typeface="+mn-lt"/>
              </a:endParaRPr>
            </a:p>
          </p:txBody>
        </p:sp>
      </p:grpSp>
      <p:grpSp>
        <p:nvGrpSpPr>
          <p:cNvPr id="103" name="组合 102"/>
          <p:cNvGrpSpPr/>
          <p:nvPr/>
        </p:nvGrpSpPr>
        <p:grpSpPr>
          <a:xfrm>
            <a:off x="3612753" y="4101121"/>
            <a:ext cx="466794" cy="631407"/>
            <a:chOff x="3501482" y="3419602"/>
            <a:chExt cx="442614" cy="598700"/>
          </a:xfrm>
          <a:effectLst>
            <a:outerShdw blurRad="419100" dist="419100" dir="5400000" algn="ctr" rotWithShape="0">
              <a:srgbClr val="000000">
                <a:alpha val="43137"/>
              </a:srgbClr>
            </a:outerShdw>
          </a:effectLst>
        </p:grpSpPr>
        <p:sp>
          <p:nvSpPr>
            <p:cNvPr id="104" name="矩形 103"/>
            <p:cNvSpPr/>
            <p:nvPr/>
          </p:nvSpPr>
          <p:spPr>
            <a:xfrm>
              <a:off x="3625251" y="3695700"/>
              <a:ext cx="252000" cy="3226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105" name="文本框 104"/>
            <p:cNvSpPr txBox="1"/>
            <p:nvPr/>
          </p:nvSpPr>
          <p:spPr>
            <a:xfrm>
              <a:off x="3501482" y="3419602"/>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18%</a:t>
              </a:r>
              <a:endParaRPr lang="zh-CN" altLang="en-US" sz="1265" b="1" kern="0" dirty="0">
                <a:solidFill>
                  <a:schemeClr val="tx1">
                    <a:lumMod val="65000"/>
                    <a:lumOff val="35000"/>
                  </a:schemeClr>
                </a:solidFill>
                <a:cs typeface="+mn-ea"/>
                <a:sym typeface="+mn-lt"/>
              </a:endParaRPr>
            </a:p>
          </p:txBody>
        </p:sp>
      </p:grpSp>
      <p:grpSp>
        <p:nvGrpSpPr>
          <p:cNvPr id="106" name="组合 105"/>
          <p:cNvGrpSpPr/>
          <p:nvPr/>
        </p:nvGrpSpPr>
        <p:grpSpPr>
          <a:xfrm>
            <a:off x="4049241" y="3756344"/>
            <a:ext cx="466794" cy="976184"/>
            <a:chOff x="3915360" y="3092684"/>
            <a:chExt cx="442614" cy="925618"/>
          </a:xfrm>
          <a:effectLst>
            <a:outerShdw blurRad="419100" dist="419100" dir="5400000" algn="ctr" rotWithShape="0">
              <a:srgbClr val="000000">
                <a:alpha val="43137"/>
              </a:srgbClr>
            </a:outerShdw>
          </a:effectLst>
        </p:grpSpPr>
        <p:sp>
          <p:nvSpPr>
            <p:cNvPr id="107" name="矩形 106"/>
            <p:cNvSpPr/>
            <p:nvPr/>
          </p:nvSpPr>
          <p:spPr>
            <a:xfrm>
              <a:off x="4034780" y="3371850"/>
              <a:ext cx="252000" cy="64645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108" name="文本框 107"/>
            <p:cNvSpPr txBox="1"/>
            <p:nvPr/>
          </p:nvSpPr>
          <p:spPr>
            <a:xfrm>
              <a:off x="3915360" y="3092684"/>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20%</a:t>
              </a:r>
              <a:endParaRPr lang="zh-CN" altLang="en-US" sz="1265" b="1" kern="0" dirty="0">
                <a:solidFill>
                  <a:schemeClr val="tx1">
                    <a:lumMod val="65000"/>
                    <a:lumOff val="35000"/>
                  </a:schemeClr>
                </a:solidFill>
                <a:cs typeface="+mn-ea"/>
                <a:sym typeface="+mn-lt"/>
              </a:endParaRPr>
            </a:p>
          </p:txBody>
        </p:sp>
      </p:grpSp>
      <p:grpSp>
        <p:nvGrpSpPr>
          <p:cNvPr id="109" name="组合 108"/>
          <p:cNvGrpSpPr/>
          <p:nvPr/>
        </p:nvGrpSpPr>
        <p:grpSpPr>
          <a:xfrm>
            <a:off x="4481143" y="3286275"/>
            <a:ext cx="466794" cy="1446253"/>
            <a:chOff x="4324889" y="2646964"/>
            <a:chExt cx="442614" cy="1371337"/>
          </a:xfrm>
          <a:effectLst>
            <a:outerShdw blurRad="419100" dist="419100" dir="5400000" algn="ctr" rotWithShape="0">
              <a:srgbClr val="000000">
                <a:alpha val="43137"/>
              </a:srgbClr>
            </a:outerShdw>
          </a:effectLst>
        </p:grpSpPr>
        <p:sp>
          <p:nvSpPr>
            <p:cNvPr id="110" name="矩形 109"/>
            <p:cNvSpPr/>
            <p:nvPr/>
          </p:nvSpPr>
          <p:spPr>
            <a:xfrm>
              <a:off x="4444309" y="2924174"/>
              <a:ext cx="252000" cy="1094127"/>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111" name="文本框 110"/>
            <p:cNvSpPr txBox="1"/>
            <p:nvPr/>
          </p:nvSpPr>
          <p:spPr>
            <a:xfrm>
              <a:off x="4324889" y="2646964"/>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56%</a:t>
              </a:r>
              <a:endParaRPr lang="zh-CN" altLang="en-US" sz="1265" b="1" kern="0" dirty="0">
                <a:solidFill>
                  <a:schemeClr val="tx1">
                    <a:lumMod val="65000"/>
                    <a:lumOff val="35000"/>
                  </a:schemeClr>
                </a:solidFill>
                <a:cs typeface="+mn-ea"/>
                <a:sym typeface="+mn-lt"/>
              </a:endParaRPr>
            </a:p>
          </p:txBody>
        </p:sp>
      </p:grpSp>
      <p:grpSp>
        <p:nvGrpSpPr>
          <p:cNvPr id="112" name="组合 111"/>
          <p:cNvGrpSpPr/>
          <p:nvPr/>
        </p:nvGrpSpPr>
        <p:grpSpPr>
          <a:xfrm>
            <a:off x="4913044" y="4859369"/>
            <a:ext cx="466794" cy="669167"/>
            <a:chOff x="4734418" y="4123077"/>
            <a:chExt cx="442614" cy="634505"/>
          </a:xfrm>
          <a:effectLst>
            <a:outerShdw blurRad="419100" dist="419100" dir="5400000" algn="ctr" rotWithShape="0">
              <a:srgbClr val="000000">
                <a:alpha val="43137"/>
              </a:srgbClr>
            </a:outerShdw>
          </a:effectLst>
        </p:grpSpPr>
        <p:sp>
          <p:nvSpPr>
            <p:cNvPr id="113" name="矩形 112"/>
            <p:cNvSpPr/>
            <p:nvPr/>
          </p:nvSpPr>
          <p:spPr>
            <a:xfrm flipV="1">
              <a:off x="4853838" y="4123077"/>
              <a:ext cx="252000" cy="363198"/>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114" name="文本框 113"/>
            <p:cNvSpPr txBox="1"/>
            <p:nvPr/>
          </p:nvSpPr>
          <p:spPr>
            <a:xfrm>
              <a:off x="4734418" y="4485325"/>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12%</a:t>
              </a:r>
              <a:endParaRPr lang="zh-CN" altLang="en-US" sz="1265" b="1" kern="0" dirty="0">
                <a:solidFill>
                  <a:schemeClr val="tx1">
                    <a:lumMod val="65000"/>
                    <a:lumOff val="35000"/>
                  </a:schemeClr>
                </a:solidFill>
                <a:cs typeface="+mn-ea"/>
                <a:sym typeface="+mn-lt"/>
              </a:endParaRPr>
            </a:p>
          </p:txBody>
        </p:sp>
      </p:grpSp>
      <p:grpSp>
        <p:nvGrpSpPr>
          <p:cNvPr id="115" name="组合 114"/>
          <p:cNvGrpSpPr/>
          <p:nvPr/>
        </p:nvGrpSpPr>
        <p:grpSpPr>
          <a:xfrm>
            <a:off x="5344945" y="4859367"/>
            <a:ext cx="466794" cy="498739"/>
            <a:chOff x="5143947" y="4123076"/>
            <a:chExt cx="442614" cy="472905"/>
          </a:xfrm>
          <a:effectLst>
            <a:outerShdw blurRad="419100" dist="419100" dir="5400000" algn="ctr" rotWithShape="0">
              <a:srgbClr val="000000">
                <a:alpha val="43137"/>
              </a:srgbClr>
            </a:outerShdw>
          </a:effectLst>
        </p:grpSpPr>
        <p:sp>
          <p:nvSpPr>
            <p:cNvPr id="116" name="矩形 115"/>
            <p:cNvSpPr/>
            <p:nvPr/>
          </p:nvSpPr>
          <p:spPr>
            <a:xfrm flipV="1">
              <a:off x="5263367" y="4123076"/>
              <a:ext cx="252000" cy="201273"/>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117" name="文本框 116"/>
            <p:cNvSpPr txBox="1"/>
            <p:nvPr/>
          </p:nvSpPr>
          <p:spPr>
            <a:xfrm>
              <a:off x="5143947" y="4323724"/>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09%</a:t>
              </a:r>
              <a:endParaRPr lang="zh-CN" altLang="en-US" sz="1265" b="1" kern="0" dirty="0">
                <a:solidFill>
                  <a:schemeClr val="tx1">
                    <a:lumMod val="65000"/>
                    <a:lumOff val="35000"/>
                  </a:schemeClr>
                </a:solidFill>
                <a:cs typeface="+mn-ea"/>
                <a:sym typeface="+mn-lt"/>
              </a:endParaRPr>
            </a:p>
          </p:txBody>
        </p:sp>
      </p:grpSp>
      <p:grpSp>
        <p:nvGrpSpPr>
          <p:cNvPr id="118" name="组合 117"/>
          <p:cNvGrpSpPr/>
          <p:nvPr/>
        </p:nvGrpSpPr>
        <p:grpSpPr>
          <a:xfrm>
            <a:off x="5781224" y="3605216"/>
            <a:ext cx="466794" cy="1127312"/>
            <a:chOff x="5557627" y="2949384"/>
            <a:chExt cx="442614" cy="1068917"/>
          </a:xfrm>
          <a:effectLst>
            <a:outerShdw blurRad="419100" dist="419100" dir="5400000" algn="ctr" rotWithShape="0">
              <a:srgbClr val="000000">
                <a:alpha val="43137"/>
              </a:srgbClr>
            </a:outerShdw>
          </a:effectLst>
        </p:grpSpPr>
        <p:sp>
          <p:nvSpPr>
            <p:cNvPr id="119" name="矩形 118"/>
            <p:cNvSpPr/>
            <p:nvPr/>
          </p:nvSpPr>
          <p:spPr>
            <a:xfrm>
              <a:off x="5672901" y="3228974"/>
              <a:ext cx="252000" cy="789327"/>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kern="0">
                <a:solidFill>
                  <a:schemeClr val="tx1">
                    <a:lumMod val="65000"/>
                    <a:lumOff val="35000"/>
                  </a:schemeClr>
                </a:solidFill>
                <a:cs typeface="+mn-ea"/>
                <a:sym typeface="+mn-lt"/>
              </a:endParaRPr>
            </a:p>
          </p:txBody>
        </p:sp>
        <p:sp>
          <p:nvSpPr>
            <p:cNvPr id="120" name="文本框 119"/>
            <p:cNvSpPr txBox="1"/>
            <p:nvPr/>
          </p:nvSpPr>
          <p:spPr>
            <a:xfrm>
              <a:off x="5557627" y="2949384"/>
              <a:ext cx="442614" cy="272257"/>
            </a:xfrm>
            <a:prstGeom prst="rect">
              <a:avLst/>
            </a:prstGeom>
            <a:noFill/>
          </p:spPr>
          <p:txBody>
            <a:bodyPr wrap="none" rtlCol="0">
              <a:spAutoFit/>
            </a:bodyPr>
            <a:lstStyle/>
            <a:p>
              <a:pPr defTabSz="963930" fontAlgn="auto">
                <a:spcBef>
                  <a:spcPts val="0"/>
                </a:spcBef>
                <a:spcAft>
                  <a:spcPts val="0"/>
                </a:spcAft>
                <a:defRPr/>
              </a:pPr>
              <a:r>
                <a:rPr lang="en-US" altLang="zh-CN" sz="1265" b="1" kern="0" dirty="0">
                  <a:solidFill>
                    <a:schemeClr val="tx1">
                      <a:lumMod val="65000"/>
                      <a:lumOff val="35000"/>
                    </a:schemeClr>
                  </a:solidFill>
                  <a:cs typeface="+mn-ea"/>
                  <a:sym typeface="+mn-lt"/>
                </a:rPr>
                <a:t>45%</a:t>
              </a:r>
              <a:endParaRPr lang="zh-CN" altLang="en-US" sz="1265" b="1" kern="0" dirty="0">
                <a:solidFill>
                  <a:schemeClr val="tx1">
                    <a:lumMod val="65000"/>
                    <a:lumOff val="35000"/>
                  </a:schemeClr>
                </a:solidFill>
                <a:cs typeface="+mn-ea"/>
                <a:sym typeface="+mn-lt"/>
              </a:endParaRPr>
            </a:p>
          </p:txBody>
        </p:sp>
      </p:grpSp>
      <p:sp>
        <p:nvSpPr>
          <p:cNvPr id="2" name="文本占位符 1"/>
          <p:cNvSpPr>
            <a:spLocks noGrp="1"/>
          </p:cNvSpPr>
          <p:nvPr>
            <p:ph type="body" sz="quarter" idx="13"/>
          </p:nvPr>
        </p:nvSpPr>
        <p:spPr/>
        <p:txBody>
          <a:bodyPr/>
          <a:lstStyle/>
          <a:p>
            <a:r>
              <a:rPr lang="zh-CN" altLang="en-US" dirty="0">
                <a:cs typeface="+mn-ea"/>
                <a:sym typeface="+mn-lt"/>
              </a:rPr>
              <a:t>点击输入标题内容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barn(outVertical)">
                                      <p:cBhvr>
                                        <p:cTn id="7" dur="500"/>
                                        <p:tgtEl>
                                          <p:spTgt spid="38"/>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85"/>
                                        </p:tgtEl>
                                        <p:attrNameLst>
                                          <p:attrName>style.visibility</p:attrName>
                                        </p:attrNameLst>
                                      </p:cBhvr>
                                      <p:to>
                                        <p:strVal val="visible"/>
                                      </p:to>
                                    </p:set>
                                    <p:animEffect transition="in" filter="wipe(down)">
                                      <p:cBhvr>
                                        <p:cTn id="11" dur="500"/>
                                        <p:tgtEl>
                                          <p:spTgt spid="85"/>
                                        </p:tgtEl>
                                      </p:cBhvr>
                                    </p:animEffect>
                                  </p:childTnLst>
                                </p:cTn>
                              </p:par>
                              <p:par>
                                <p:cTn id="12" presetID="22" presetClass="entr" presetSubtype="4" fill="hold" nodeType="withEffect">
                                  <p:stCondLst>
                                    <p:cond delay="0"/>
                                  </p:stCondLst>
                                  <p:childTnLst>
                                    <p:set>
                                      <p:cBhvr>
                                        <p:cTn id="13" dur="1" fill="hold">
                                          <p:stCondLst>
                                            <p:cond delay="0"/>
                                          </p:stCondLst>
                                        </p:cTn>
                                        <p:tgtEl>
                                          <p:spTgt spid="88"/>
                                        </p:tgtEl>
                                        <p:attrNameLst>
                                          <p:attrName>style.visibility</p:attrName>
                                        </p:attrNameLst>
                                      </p:cBhvr>
                                      <p:to>
                                        <p:strVal val="visible"/>
                                      </p:to>
                                    </p:set>
                                    <p:animEffect transition="in" filter="wipe(down)">
                                      <p:cBhvr>
                                        <p:cTn id="14" dur="500"/>
                                        <p:tgtEl>
                                          <p:spTgt spid="88"/>
                                        </p:tgtEl>
                                      </p:cBhvr>
                                    </p:animEffect>
                                  </p:childTnLst>
                                </p:cTn>
                              </p:par>
                              <p:par>
                                <p:cTn id="15" presetID="22" presetClass="entr" presetSubtype="4" fill="hold" nodeType="withEffect">
                                  <p:stCondLst>
                                    <p:cond delay="0"/>
                                  </p:stCondLst>
                                  <p:childTnLst>
                                    <p:set>
                                      <p:cBhvr>
                                        <p:cTn id="16" dur="1" fill="hold">
                                          <p:stCondLst>
                                            <p:cond delay="0"/>
                                          </p:stCondLst>
                                        </p:cTn>
                                        <p:tgtEl>
                                          <p:spTgt spid="91"/>
                                        </p:tgtEl>
                                        <p:attrNameLst>
                                          <p:attrName>style.visibility</p:attrName>
                                        </p:attrNameLst>
                                      </p:cBhvr>
                                      <p:to>
                                        <p:strVal val="visible"/>
                                      </p:to>
                                    </p:set>
                                    <p:animEffect transition="in" filter="wipe(down)">
                                      <p:cBhvr>
                                        <p:cTn id="17" dur="500"/>
                                        <p:tgtEl>
                                          <p:spTgt spid="91"/>
                                        </p:tgtEl>
                                      </p:cBhvr>
                                    </p:animEffect>
                                  </p:childTnLst>
                                </p:cTn>
                              </p:par>
                              <p:par>
                                <p:cTn id="18" presetID="22" presetClass="entr" presetSubtype="4" fill="hold" nodeType="withEffect">
                                  <p:stCondLst>
                                    <p:cond delay="0"/>
                                  </p:stCondLst>
                                  <p:childTnLst>
                                    <p:set>
                                      <p:cBhvr>
                                        <p:cTn id="19" dur="1" fill="hold">
                                          <p:stCondLst>
                                            <p:cond delay="0"/>
                                          </p:stCondLst>
                                        </p:cTn>
                                        <p:tgtEl>
                                          <p:spTgt spid="94"/>
                                        </p:tgtEl>
                                        <p:attrNameLst>
                                          <p:attrName>style.visibility</p:attrName>
                                        </p:attrNameLst>
                                      </p:cBhvr>
                                      <p:to>
                                        <p:strVal val="visible"/>
                                      </p:to>
                                    </p:set>
                                    <p:animEffect transition="in" filter="wipe(down)">
                                      <p:cBhvr>
                                        <p:cTn id="20" dur="500"/>
                                        <p:tgtEl>
                                          <p:spTgt spid="94"/>
                                        </p:tgtEl>
                                      </p:cBhvr>
                                    </p:animEffect>
                                  </p:childTnLst>
                                </p:cTn>
                              </p:par>
                              <p:par>
                                <p:cTn id="21" presetID="22" presetClass="entr" presetSubtype="4" fill="hold" nodeType="withEffect">
                                  <p:stCondLst>
                                    <p:cond delay="0"/>
                                  </p:stCondLst>
                                  <p:childTnLst>
                                    <p:set>
                                      <p:cBhvr>
                                        <p:cTn id="22" dur="1" fill="hold">
                                          <p:stCondLst>
                                            <p:cond delay="0"/>
                                          </p:stCondLst>
                                        </p:cTn>
                                        <p:tgtEl>
                                          <p:spTgt spid="103"/>
                                        </p:tgtEl>
                                        <p:attrNameLst>
                                          <p:attrName>style.visibility</p:attrName>
                                        </p:attrNameLst>
                                      </p:cBhvr>
                                      <p:to>
                                        <p:strVal val="visible"/>
                                      </p:to>
                                    </p:set>
                                    <p:animEffect transition="in" filter="wipe(down)">
                                      <p:cBhvr>
                                        <p:cTn id="23" dur="500"/>
                                        <p:tgtEl>
                                          <p:spTgt spid="103"/>
                                        </p:tgtEl>
                                      </p:cBhvr>
                                    </p:animEffect>
                                  </p:childTnLst>
                                </p:cTn>
                              </p:par>
                              <p:par>
                                <p:cTn id="24" presetID="22" presetClass="entr" presetSubtype="4" fill="hold" nodeType="withEffect">
                                  <p:stCondLst>
                                    <p:cond delay="0"/>
                                  </p:stCondLst>
                                  <p:childTnLst>
                                    <p:set>
                                      <p:cBhvr>
                                        <p:cTn id="25" dur="1" fill="hold">
                                          <p:stCondLst>
                                            <p:cond delay="0"/>
                                          </p:stCondLst>
                                        </p:cTn>
                                        <p:tgtEl>
                                          <p:spTgt spid="106"/>
                                        </p:tgtEl>
                                        <p:attrNameLst>
                                          <p:attrName>style.visibility</p:attrName>
                                        </p:attrNameLst>
                                      </p:cBhvr>
                                      <p:to>
                                        <p:strVal val="visible"/>
                                      </p:to>
                                    </p:set>
                                    <p:animEffect transition="in" filter="wipe(down)">
                                      <p:cBhvr>
                                        <p:cTn id="26" dur="500"/>
                                        <p:tgtEl>
                                          <p:spTgt spid="106"/>
                                        </p:tgtEl>
                                      </p:cBhvr>
                                    </p:animEffect>
                                  </p:childTnLst>
                                </p:cTn>
                              </p:par>
                              <p:par>
                                <p:cTn id="27" presetID="22" presetClass="entr" presetSubtype="4" fill="hold" nodeType="withEffect">
                                  <p:stCondLst>
                                    <p:cond delay="0"/>
                                  </p:stCondLst>
                                  <p:childTnLst>
                                    <p:set>
                                      <p:cBhvr>
                                        <p:cTn id="28" dur="1" fill="hold">
                                          <p:stCondLst>
                                            <p:cond delay="0"/>
                                          </p:stCondLst>
                                        </p:cTn>
                                        <p:tgtEl>
                                          <p:spTgt spid="109"/>
                                        </p:tgtEl>
                                        <p:attrNameLst>
                                          <p:attrName>style.visibility</p:attrName>
                                        </p:attrNameLst>
                                      </p:cBhvr>
                                      <p:to>
                                        <p:strVal val="visible"/>
                                      </p:to>
                                    </p:set>
                                    <p:animEffect transition="in" filter="wipe(down)">
                                      <p:cBhvr>
                                        <p:cTn id="29" dur="500"/>
                                        <p:tgtEl>
                                          <p:spTgt spid="109"/>
                                        </p:tgtEl>
                                      </p:cBhvr>
                                    </p:animEffect>
                                  </p:childTnLst>
                                </p:cTn>
                              </p:par>
                              <p:par>
                                <p:cTn id="30" presetID="22" presetClass="entr" presetSubtype="4" fill="hold" nodeType="withEffect">
                                  <p:stCondLst>
                                    <p:cond delay="0"/>
                                  </p:stCondLst>
                                  <p:childTnLst>
                                    <p:set>
                                      <p:cBhvr>
                                        <p:cTn id="31" dur="1" fill="hold">
                                          <p:stCondLst>
                                            <p:cond delay="0"/>
                                          </p:stCondLst>
                                        </p:cTn>
                                        <p:tgtEl>
                                          <p:spTgt spid="118"/>
                                        </p:tgtEl>
                                        <p:attrNameLst>
                                          <p:attrName>style.visibility</p:attrName>
                                        </p:attrNameLst>
                                      </p:cBhvr>
                                      <p:to>
                                        <p:strVal val="visible"/>
                                      </p:to>
                                    </p:set>
                                    <p:animEffect transition="in" filter="wipe(down)">
                                      <p:cBhvr>
                                        <p:cTn id="32" dur="500"/>
                                        <p:tgtEl>
                                          <p:spTgt spid="118"/>
                                        </p:tgtEl>
                                      </p:cBhvr>
                                    </p:animEffect>
                                  </p:childTnLst>
                                </p:cTn>
                              </p:par>
                              <p:par>
                                <p:cTn id="33" presetID="22" presetClass="entr" presetSubtype="1" fill="hold" nodeType="withEffect">
                                  <p:stCondLst>
                                    <p:cond delay="0"/>
                                  </p:stCondLst>
                                  <p:childTnLst>
                                    <p:set>
                                      <p:cBhvr>
                                        <p:cTn id="34" dur="1" fill="hold">
                                          <p:stCondLst>
                                            <p:cond delay="0"/>
                                          </p:stCondLst>
                                        </p:cTn>
                                        <p:tgtEl>
                                          <p:spTgt spid="97"/>
                                        </p:tgtEl>
                                        <p:attrNameLst>
                                          <p:attrName>style.visibility</p:attrName>
                                        </p:attrNameLst>
                                      </p:cBhvr>
                                      <p:to>
                                        <p:strVal val="visible"/>
                                      </p:to>
                                    </p:set>
                                    <p:animEffect transition="in" filter="wipe(up)">
                                      <p:cBhvr>
                                        <p:cTn id="35" dur="500"/>
                                        <p:tgtEl>
                                          <p:spTgt spid="97"/>
                                        </p:tgtEl>
                                      </p:cBhvr>
                                    </p:animEffect>
                                  </p:childTnLst>
                                </p:cTn>
                              </p:par>
                              <p:par>
                                <p:cTn id="36" presetID="22" presetClass="entr" presetSubtype="1" fill="hold" nodeType="withEffect">
                                  <p:stCondLst>
                                    <p:cond delay="0"/>
                                  </p:stCondLst>
                                  <p:childTnLst>
                                    <p:set>
                                      <p:cBhvr>
                                        <p:cTn id="37" dur="1" fill="hold">
                                          <p:stCondLst>
                                            <p:cond delay="0"/>
                                          </p:stCondLst>
                                        </p:cTn>
                                        <p:tgtEl>
                                          <p:spTgt spid="100"/>
                                        </p:tgtEl>
                                        <p:attrNameLst>
                                          <p:attrName>style.visibility</p:attrName>
                                        </p:attrNameLst>
                                      </p:cBhvr>
                                      <p:to>
                                        <p:strVal val="visible"/>
                                      </p:to>
                                    </p:set>
                                    <p:animEffect transition="in" filter="wipe(up)">
                                      <p:cBhvr>
                                        <p:cTn id="38" dur="500"/>
                                        <p:tgtEl>
                                          <p:spTgt spid="100"/>
                                        </p:tgtEl>
                                      </p:cBhvr>
                                    </p:animEffect>
                                  </p:childTnLst>
                                </p:cTn>
                              </p:par>
                              <p:par>
                                <p:cTn id="39" presetID="22" presetClass="entr" presetSubtype="1" fill="hold" nodeType="withEffect">
                                  <p:stCondLst>
                                    <p:cond delay="0"/>
                                  </p:stCondLst>
                                  <p:childTnLst>
                                    <p:set>
                                      <p:cBhvr>
                                        <p:cTn id="40" dur="1" fill="hold">
                                          <p:stCondLst>
                                            <p:cond delay="0"/>
                                          </p:stCondLst>
                                        </p:cTn>
                                        <p:tgtEl>
                                          <p:spTgt spid="112"/>
                                        </p:tgtEl>
                                        <p:attrNameLst>
                                          <p:attrName>style.visibility</p:attrName>
                                        </p:attrNameLst>
                                      </p:cBhvr>
                                      <p:to>
                                        <p:strVal val="visible"/>
                                      </p:to>
                                    </p:set>
                                    <p:animEffect transition="in" filter="wipe(up)">
                                      <p:cBhvr>
                                        <p:cTn id="41" dur="500"/>
                                        <p:tgtEl>
                                          <p:spTgt spid="112"/>
                                        </p:tgtEl>
                                      </p:cBhvr>
                                    </p:animEffect>
                                  </p:childTnLst>
                                </p:cTn>
                              </p:par>
                              <p:par>
                                <p:cTn id="42" presetID="22" presetClass="entr" presetSubtype="1" fill="hold" nodeType="withEffect">
                                  <p:stCondLst>
                                    <p:cond delay="0"/>
                                  </p:stCondLst>
                                  <p:childTnLst>
                                    <p:set>
                                      <p:cBhvr>
                                        <p:cTn id="43" dur="1" fill="hold">
                                          <p:stCondLst>
                                            <p:cond delay="0"/>
                                          </p:stCondLst>
                                        </p:cTn>
                                        <p:tgtEl>
                                          <p:spTgt spid="115"/>
                                        </p:tgtEl>
                                        <p:attrNameLst>
                                          <p:attrName>style.visibility</p:attrName>
                                        </p:attrNameLst>
                                      </p:cBhvr>
                                      <p:to>
                                        <p:strVal val="visible"/>
                                      </p:to>
                                    </p:set>
                                    <p:animEffect transition="in" filter="wipe(up)">
                                      <p:cBhvr>
                                        <p:cTn id="44" dur="500"/>
                                        <p:tgtEl>
                                          <p:spTgt spid="115"/>
                                        </p:tgtEl>
                                      </p:cBhvr>
                                    </p:animEffect>
                                  </p:childTnLst>
                                </p:cTn>
                              </p:par>
                            </p:childTnLst>
                          </p:cTn>
                        </p:par>
                        <p:par>
                          <p:cTn id="45" fill="hold">
                            <p:stCondLst>
                              <p:cond delay="1000"/>
                            </p:stCondLst>
                            <p:childTnLst>
                              <p:par>
                                <p:cTn id="46" presetID="12" presetClass="entr" presetSubtype="4" fill="hold" nodeType="afterEffect">
                                  <p:stCondLst>
                                    <p:cond delay="0"/>
                                  </p:stCondLst>
                                  <p:childTnLst>
                                    <p:set>
                                      <p:cBhvr>
                                        <p:cTn id="47" dur="1" fill="hold">
                                          <p:stCondLst>
                                            <p:cond delay="0"/>
                                          </p:stCondLst>
                                        </p:cTn>
                                        <p:tgtEl>
                                          <p:spTgt spid="39"/>
                                        </p:tgtEl>
                                        <p:attrNameLst>
                                          <p:attrName>style.visibility</p:attrName>
                                        </p:attrNameLst>
                                      </p:cBhvr>
                                      <p:to>
                                        <p:strVal val="visible"/>
                                      </p:to>
                                    </p:set>
                                    <p:anim calcmode="lin" valueType="num">
                                      <p:cBhvr additive="base">
                                        <p:cTn id="48" dur="750"/>
                                        <p:tgtEl>
                                          <p:spTgt spid="39"/>
                                        </p:tgtEl>
                                        <p:attrNameLst>
                                          <p:attrName>ppt_y</p:attrName>
                                        </p:attrNameLst>
                                      </p:cBhvr>
                                      <p:tavLst>
                                        <p:tav tm="0">
                                          <p:val>
                                            <p:strVal val="#ppt_y+#ppt_h*1.125000"/>
                                          </p:val>
                                        </p:tav>
                                        <p:tav tm="100000">
                                          <p:val>
                                            <p:strVal val="#ppt_y"/>
                                          </p:val>
                                        </p:tav>
                                      </p:tavLst>
                                    </p:anim>
                                    <p:animEffect transition="in" filter="wipe(up)">
                                      <p:cBhvr>
                                        <p:cTn id="49" dur="750"/>
                                        <p:tgtEl>
                                          <p:spTgt spid="39"/>
                                        </p:tgtEl>
                                      </p:cBhvr>
                                    </p:animEffect>
                                  </p:childTnLst>
                                </p:cTn>
                              </p:par>
                            </p:childTnLst>
                          </p:cTn>
                        </p:par>
                        <p:par>
                          <p:cTn id="50" fill="hold">
                            <p:stCondLst>
                              <p:cond delay="2000"/>
                            </p:stCondLst>
                            <p:childTnLst>
                              <p:par>
                                <p:cTn id="51" presetID="12" presetClass="entr" presetSubtype="4" fill="hold" nodeType="afterEffect">
                                  <p:stCondLst>
                                    <p:cond delay="0"/>
                                  </p:stCondLst>
                                  <p:childTnLst>
                                    <p:set>
                                      <p:cBhvr>
                                        <p:cTn id="52" dur="1" fill="hold">
                                          <p:stCondLst>
                                            <p:cond delay="0"/>
                                          </p:stCondLst>
                                        </p:cTn>
                                        <p:tgtEl>
                                          <p:spTgt spid="45"/>
                                        </p:tgtEl>
                                        <p:attrNameLst>
                                          <p:attrName>style.visibility</p:attrName>
                                        </p:attrNameLst>
                                      </p:cBhvr>
                                      <p:to>
                                        <p:strVal val="visible"/>
                                      </p:to>
                                    </p:set>
                                    <p:anim calcmode="lin" valueType="num">
                                      <p:cBhvr additive="base">
                                        <p:cTn id="53" dur="750"/>
                                        <p:tgtEl>
                                          <p:spTgt spid="45"/>
                                        </p:tgtEl>
                                        <p:attrNameLst>
                                          <p:attrName>ppt_y</p:attrName>
                                        </p:attrNameLst>
                                      </p:cBhvr>
                                      <p:tavLst>
                                        <p:tav tm="0">
                                          <p:val>
                                            <p:strVal val="#ppt_y+#ppt_h*1.125000"/>
                                          </p:val>
                                        </p:tav>
                                        <p:tav tm="100000">
                                          <p:val>
                                            <p:strVal val="#ppt_y"/>
                                          </p:val>
                                        </p:tav>
                                      </p:tavLst>
                                    </p:anim>
                                    <p:animEffect transition="in" filter="wipe(up)">
                                      <p:cBhvr>
                                        <p:cTn id="54" dur="750"/>
                                        <p:tgtEl>
                                          <p:spTgt spid="45"/>
                                        </p:tgtEl>
                                      </p:cBhvr>
                                    </p:animEffect>
                                  </p:childTnLst>
                                </p:cTn>
                              </p:par>
                            </p:childTnLst>
                          </p:cTn>
                        </p:par>
                        <p:par>
                          <p:cTn id="55" fill="hold">
                            <p:stCondLst>
                              <p:cond delay="3000"/>
                            </p:stCondLst>
                            <p:childTnLst>
                              <p:par>
                                <p:cTn id="56" presetID="12" presetClass="entr" presetSubtype="4" fill="hold" nodeType="afterEffect">
                                  <p:stCondLst>
                                    <p:cond delay="0"/>
                                  </p:stCondLst>
                                  <p:childTnLst>
                                    <p:set>
                                      <p:cBhvr>
                                        <p:cTn id="57" dur="1" fill="hold">
                                          <p:stCondLst>
                                            <p:cond delay="0"/>
                                          </p:stCondLst>
                                        </p:cTn>
                                        <p:tgtEl>
                                          <p:spTgt spid="80"/>
                                        </p:tgtEl>
                                        <p:attrNameLst>
                                          <p:attrName>style.visibility</p:attrName>
                                        </p:attrNameLst>
                                      </p:cBhvr>
                                      <p:to>
                                        <p:strVal val="visible"/>
                                      </p:to>
                                    </p:set>
                                    <p:anim calcmode="lin" valueType="num">
                                      <p:cBhvr additive="base">
                                        <p:cTn id="58" dur="750"/>
                                        <p:tgtEl>
                                          <p:spTgt spid="80"/>
                                        </p:tgtEl>
                                        <p:attrNameLst>
                                          <p:attrName>ppt_y</p:attrName>
                                        </p:attrNameLst>
                                      </p:cBhvr>
                                      <p:tavLst>
                                        <p:tav tm="0">
                                          <p:val>
                                            <p:strVal val="#ppt_y+#ppt_h*1.125000"/>
                                          </p:val>
                                        </p:tav>
                                        <p:tav tm="100000">
                                          <p:val>
                                            <p:strVal val="#ppt_y"/>
                                          </p:val>
                                        </p:tav>
                                      </p:tavLst>
                                    </p:anim>
                                    <p:animEffect transition="in" filter="wipe(up)">
                                      <p:cBhvr>
                                        <p:cTn id="59" dur="75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379610" y="2152694"/>
            <a:ext cx="3490846" cy="2327231"/>
            <a:chOff x="359611" y="1419604"/>
            <a:chExt cx="3310021" cy="2206681"/>
          </a:xfrm>
        </p:grpSpPr>
        <p:graphicFrame>
          <p:nvGraphicFramePr>
            <p:cNvPr id="26" name="图表 25"/>
            <p:cNvGraphicFramePr/>
            <p:nvPr/>
          </p:nvGraphicFramePr>
          <p:xfrm>
            <a:off x="359611" y="1419604"/>
            <a:ext cx="3310021" cy="2206681"/>
          </p:xfrm>
          <a:graphic>
            <a:graphicData uri="http://schemas.openxmlformats.org/drawingml/2006/chart">
              <c:chart xmlns:c="http://schemas.openxmlformats.org/drawingml/2006/chart" xmlns:r="http://schemas.openxmlformats.org/officeDocument/2006/relationships" r:id="rId3"/>
            </a:graphicData>
          </a:graphic>
        </p:graphicFrame>
        <p:sp>
          <p:nvSpPr>
            <p:cNvPr id="27" name="文本框 26"/>
            <p:cNvSpPr txBox="1"/>
            <p:nvPr/>
          </p:nvSpPr>
          <p:spPr>
            <a:xfrm>
              <a:off x="1569118" y="2230557"/>
              <a:ext cx="891005" cy="580020"/>
            </a:xfrm>
            <a:prstGeom prst="rect">
              <a:avLst/>
            </a:prstGeom>
            <a:noFill/>
          </p:spPr>
          <p:txBody>
            <a:bodyPr wrap="none" rtlCol="0">
              <a:spAutoFit/>
            </a:bodyPr>
            <a:lstStyle/>
            <a:p>
              <a:pPr algn="ctr" defTabSz="963930" fontAlgn="auto">
                <a:spcBef>
                  <a:spcPts val="0"/>
                </a:spcBef>
                <a:spcAft>
                  <a:spcPts val="0"/>
                </a:spcAft>
                <a:defRPr/>
              </a:pPr>
              <a:r>
                <a:rPr lang="en-US" altLang="zh-CN" sz="3375" b="1" kern="0" dirty="0">
                  <a:solidFill>
                    <a:schemeClr val="tx1">
                      <a:lumMod val="65000"/>
                      <a:lumOff val="35000"/>
                    </a:schemeClr>
                  </a:solidFill>
                  <a:cs typeface="+mn-ea"/>
                  <a:sym typeface="+mn-lt"/>
                </a:rPr>
                <a:t>59%</a:t>
              </a:r>
              <a:endParaRPr lang="zh-CN" altLang="en-US" sz="3375" b="1" kern="0" dirty="0">
                <a:solidFill>
                  <a:schemeClr val="tx1">
                    <a:lumMod val="65000"/>
                    <a:lumOff val="35000"/>
                  </a:schemeClr>
                </a:solidFill>
                <a:cs typeface="+mn-ea"/>
                <a:sym typeface="+mn-lt"/>
              </a:endParaRPr>
            </a:p>
          </p:txBody>
        </p:sp>
      </p:grpSp>
      <p:cxnSp>
        <p:nvCxnSpPr>
          <p:cNvPr id="28" name="直接连接符 27"/>
          <p:cNvCxnSpPr/>
          <p:nvPr/>
        </p:nvCxnSpPr>
        <p:spPr>
          <a:xfrm>
            <a:off x="1136570" y="4673676"/>
            <a:ext cx="1976924" cy="0"/>
          </a:xfrm>
          <a:prstGeom prst="line">
            <a:avLst/>
          </a:prstGeom>
          <a:ln>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9" name="组合 28"/>
          <p:cNvGrpSpPr/>
          <p:nvPr/>
        </p:nvGrpSpPr>
        <p:grpSpPr>
          <a:xfrm>
            <a:off x="1316170" y="4673675"/>
            <a:ext cx="1681715" cy="763674"/>
            <a:chOff x="1247658" y="4431580"/>
            <a:chExt cx="1533926" cy="724116"/>
          </a:xfrm>
        </p:grpSpPr>
        <p:sp>
          <p:nvSpPr>
            <p:cNvPr id="30" name="文本框 29"/>
            <p:cNvSpPr txBox="1"/>
            <p:nvPr/>
          </p:nvSpPr>
          <p:spPr>
            <a:xfrm>
              <a:off x="1247658" y="4431580"/>
              <a:ext cx="1533926" cy="518431"/>
            </a:xfrm>
            <a:prstGeom prst="rect">
              <a:avLst/>
            </a:prstGeom>
            <a:noFill/>
          </p:spPr>
          <p:txBody>
            <a:bodyPr wrap="square" rtlCol="0">
              <a:spAutoFit/>
            </a:bodyPr>
            <a:lstStyle/>
            <a:p>
              <a:pPr algn="ctr" defTabSz="963930" fontAlgn="auto">
                <a:spcBef>
                  <a:spcPts val="0"/>
                </a:spcBef>
                <a:spcAft>
                  <a:spcPts val="0"/>
                </a:spcAft>
                <a:defRPr/>
              </a:pPr>
              <a:r>
                <a:rPr lang="en-US" altLang="zh-CN" sz="2955" b="1" kern="0" dirty="0">
                  <a:solidFill>
                    <a:schemeClr val="tx1">
                      <a:lumMod val="65000"/>
                      <a:lumOff val="35000"/>
                    </a:schemeClr>
                  </a:solidFill>
                  <a:cs typeface="+mn-ea"/>
                  <a:sym typeface="+mn-lt"/>
                </a:rPr>
                <a:t>123,456</a:t>
              </a:r>
              <a:endParaRPr lang="zh-CN" altLang="en-US" sz="2955" b="1" kern="0" dirty="0">
                <a:solidFill>
                  <a:schemeClr val="tx1">
                    <a:lumMod val="65000"/>
                    <a:lumOff val="35000"/>
                  </a:schemeClr>
                </a:solidFill>
                <a:cs typeface="+mn-ea"/>
                <a:sym typeface="+mn-lt"/>
              </a:endParaRPr>
            </a:p>
          </p:txBody>
        </p:sp>
        <p:sp>
          <p:nvSpPr>
            <p:cNvPr id="31" name="文本框 30"/>
            <p:cNvSpPr txBox="1"/>
            <p:nvPr/>
          </p:nvSpPr>
          <p:spPr>
            <a:xfrm>
              <a:off x="1530511" y="4791207"/>
              <a:ext cx="968223" cy="364489"/>
            </a:xfrm>
            <a:prstGeom prst="rect">
              <a:avLst/>
            </a:prstGeom>
            <a:noFill/>
          </p:spPr>
          <p:txBody>
            <a:bodyPr wrap="none" rtlCol="0">
              <a:spAutoFit/>
            </a:bodyPr>
            <a:lstStyle/>
            <a:p>
              <a:pPr algn="ctr" defTabSz="963930" fontAlgn="auto">
                <a:spcBef>
                  <a:spcPts val="0"/>
                </a:spcBef>
                <a:spcAft>
                  <a:spcPts val="0"/>
                </a:spcAft>
                <a:defRPr/>
              </a:pPr>
              <a:r>
                <a:rPr lang="en-US" altLang="zh-CN" sz="1900" b="1" kern="0" dirty="0">
                  <a:solidFill>
                    <a:schemeClr val="tx1">
                      <a:lumMod val="65000"/>
                      <a:lumOff val="35000"/>
                    </a:schemeClr>
                  </a:solidFill>
                  <a:cs typeface="+mn-ea"/>
                  <a:sym typeface="+mn-lt"/>
                </a:rPr>
                <a:t>Revenue</a:t>
              </a:r>
              <a:endParaRPr lang="zh-CN" altLang="en-US" sz="1900" b="1" kern="0" dirty="0">
                <a:solidFill>
                  <a:schemeClr val="tx1">
                    <a:lumMod val="65000"/>
                    <a:lumOff val="35000"/>
                  </a:schemeClr>
                </a:solidFill>
                <a:cs typeface="+mn-ea"/>
                <a:sym typeface="+mn-lt"/>
              </a:endParaRPr>
            </a:p>
          </p:txBody>
        </p:sp>
      </p:grpSp>
      <p:sp>
        <p:nvSpPr>
          <p:cNvPr id="32" name="矩形 31"/>
          <p:cNvSpPr/>
          <p:nvPr/>
        </p:nvSpPr>
        <p:spPr>
          <a:xfrm>
            <a:off x="964867" y="5439264"/>
            <a:ext cx="2320329" cy="546560"/>
          </a:xfrm>
          <a:prstGeom prst="rect">
            <a:avLst/>
          </a:prstGeom>
        </p:spPr>
        <p:txBody>
          <a:bodyPr wrap="square">
            <a:spAutoFit/>
          </a:bodyPr>
          <a:lstStyle/>
          <a:p>
            <a:pPr algn="ctr" defTabSz="963930" fontAlgn="auto">
              <a:spcBef>
                <a:spcPts val="0"/>
              </a:spcBef>
              <a:spcAft>
                <a:spcPts val="0"/>
              </a:spcAft>
              <a:defRPr/>
            </a:pPr>
            <a:r>
              <a:rPr lang="zh-CN" altLang="en-US" sz="1475" kern="0" dirty="0">
                <a:solidFill>
                  <a:schemeClr val="tx1">
                    <a:lumMod val="65000"/>
                    <a:lumOff val="35000"/>
                  </a:schemeClr>
                </a:solidFill>
                <a:cs typeface="+mn-ea"/>
                <a:sym typeface="+mn-lt"/>
              </a:rPr>
              <a:t>点击添加具体文本内容，可根据自己需要</a:t>
            </a:r>
          </a:p>
        </p:txBody>
      </p:sp>
      <p:grpSp>
        <p:nvGrpSpPr>
          <p:cNvPr id="33" name="组合 32"/>
          <p:cNvGrpSpPr/>
          <p:nvPr/>
        </p:nvGrpSpPr>
        <p:grpSpPr>
          <a:xfrm>
            <a:off x="3179752" y="2152694"/>
            <a:ext cx="3490846" cy="2327231"/>
            <a:chOff x="359611" y="1419604"/>
            <a:chExt cx="3310021" cy="2206681"/>
          </a:xfrm>
        </p:grpSpPr>
        <p:graphicFrame>
          <p:nvGraphicFramePr>
            <p:cNvPr id="34" name="图表 33"/>
            <p:cNvGraphicFramePr/>
            <p:nvPr/>
          </p:nvGraphicFramePr>
          <p:xfrm>
            <a:off x="359611" y="1419604"/>
            <a:ext cx="3310021" cy="2206681"/>
          </p:xfrm>
          <a:graphic>
            <a:graphicData uri="http://schemas.openxmlformats.org/drawingml/2006/chart">
              <c:chart xmlns:c="http://schemas.openxmlformats.org/drawingml/2006/chart" xmlns:r="http://schemas.openxmlformats.org/officeDocument/2006/relationships" r:id="rId4"/>
            </a:graphicData>
          </a:graphic>
        </p:graphicFrame>
        <p:sp>
          <p:nvSpPr>
            <p:cNvPr id="35" name="文本框 34"/>
            <p:cNvSpPr txBox="1"/>
            <p:nvPr/>
          </p:nvSpPr>
          <p:spPr>
            <a:xfrm>
              <a:off x="1569118" y="2230557"/>
              <a:ext cx="891005" cy="580020"/>
            </a:xfrm>
            <a:prstGeom prst="rect">
              <a:avLst/>
            </a:prstGeom>
            <a:noFill/>
          </p:spPr>
          <p:txBody>
            <a:bodyPr wrap="none" rtlCol="0">
              <a:spAutoFit/>
            </a:bodyPr>
            <a:lstStyle/>
            <a:p>
              <a:pPr algn="ctr" defTabSz="963930" fontAlgn="auto">
                <a:spcBef>
                  <a:spcPts val="0"/>
                </a:spcBef>
                <a:spcAft>
                  <a:spcPts val="0"/>
                </a:spcAft>
                <a:defRPr/>
              </a:pPr>
              <a:r>
                <a:rPr lang="en-US" altLang="zh-CN" sz="3375" b="1" kern="0" dirty="0">
                  <a:solidFill>
                    <a:schemeClr val="tx1">
                      <a:lumMod val="65000"/>
                      <a:lumOff val="35000"/>
                    </a:schemeClr>
                  </a:solidFill>
                  <a:cs typeface="+mn-ea"/>
                  <a:sym typeface="+mn-lt"/>
                </a:rPr>
                <a:t>59%</a:t>
              </a:r>
              <a:endParaRPr lang="zh-CN" altLang="en-US" sz="3375" b="1" kern="0" dirty="0">
                <a:solidFill>
                  <a:schemeClr val="tx1">
                    <a:lumMod val="65000"/>
                    <a:lumOff val="35000"/>
                  </a:schemeClr>
                </a:solidFill>
                <a:cs typeface="+mn-ea"/>
                <a:sym typeface="+mn-lt"/>
              </a:endParaRPr>
            </a:p>
          </p:txBody>
        </p:sp>
      </p:grpSp>
      <p:cxnSp>
        <p:nvCxnSpPr>
          <p:cNvPr id="36" name="直接连接符 35"/>
          <p:cNvCxnSpPr/>
          <p:nvPr/>
        </p:nvCxnSpPr>
        <p:spPr>
          <a:xfrm>
            <a:off x="3936712" y="4673676"/>
            <a:ext cx="1976924" cy="0"/>
          </a:xfrm>
          <a:prstGeom prst="line">
            <a:avLst/>
          </a:prstGeom>
          <a:ln>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4116312" y="4673675"/>
            <a:ext cx="1617724" cy="763674"/>
            <a:chOff x="3902753" y="4431580"/>
            <a:chExt cx="1533926" cy="724116"/>
          </a:xfrm>
        </p:grpSpPr>
        <p:sp>
          <p:nvSpPr>
            <p:cNvPr id="38" name="文本框 37"/>
            <p:cNvSpPr txBox="1"/>
            <p:nvPr/>
          </p:nvSpPr>
          <p:spPr>
            <a:xfrm>
              <a:off x="3902753" y="4431580"/>
              <a:ext cx="1533926" cy="518431"/>
            </a:xfrm>
            <a:prstGeom prst="rect">
              <a:avLst/>
            </a:prstGeom>
            <a:noFill/>
          </p:spPr>
          <p:txBody>
            <a:bodyPr wrap="square" rtlCol="0">
              <a:spAutoFit/>
            </a:bodyPr>
            <a:lstStyle/>
            <a:p>
              <a:pPr algn="ctr" defTabSz="963930" fontAlgn="auto">
                <a:spcBef>
                  <a:spcPts val="0"/>
                </a:spcBef>
                <a:spcAft>
                  <a:spcPts val="0"/>
                </a:spcAft>
                <a:defRPr/>
              </a:pPr>
              <a:r>
                <a:rPr lang="en-US" altLang="zh-CN" sz="2955" b="1" kern="0" dirty="0">
                  <a:solidFill>
                    <a:schemeClr val="tx1">
                      <a:lumMod val="65000"/>
                      <a:lumOff val="35000"/>
                    </a:schemeClr>
                  </a:solidFill>
                  <a:cs typeface="+mn-ea"/>
                  <a:sym typeface="+mn-lt"/>
                </a:rPr>
                <a:t>123,456</a:t>
              </a:r>
              <a:endParaRPr lang="zh-CN" altLang="en-US" sz="2955" b="1" kern="0" dirty="0">
                <a:solidFill>
                  <a:schemeClr val="tx1">
                    <a:lumMod val="65000"/>
                    <a:lumOff val="35000"/>
                  </a:schemeClr>
                </a:solidFill>
                <a:cs typeface="+mn-ea"/>
                <a:sym typeface="+mn-lt"/>
              </a:endParaRPr>
            </a:p>
          </p:txBody>
        </p:sp>
        <p:sp>
          <p:nvSpPr>
            <p:cNvPr id="39" name="文本框 38"/>
            <p:cNvSpPr txBox="1"/>
            <p:nvPr/>
          </p:nvSpPr>
          <p:spPr>
            <a:xfrm>
              <a:off x="4166454" y="4791207"/>
              <a:ext cx="1006522" cy="364489"/>
            </a:xfrm>
            <a:prstGeom prst="rect">
              <a:avLst/>
            </a:prstGeom>
            <a:noFill/>
          </p:spPr>
          <p:txBody>
            <a:bodyPr wrap="none" rtlCol="0">
              <a:spAutoFit/>
            </a:bodyPr>
            <a:lstStyle/>
            <a:p>
              <a:pPr algn="ctr" defTabSz="963930" fontAlgn="auto">
                <a:spcBef>
                  <a:spcPts val="0"/>
                </a:spcBef>
                <a:spcAft>
                  <a:spcPts val="0"/>
                </a:spcAft>
                <a:defRPr/>
              </a:pPr>
              <a:r>
                <a:rPr lang="en-US" altLang="zh-CN" sz="1900" b="1" kern="0" dirty="0">
                  <a:solidFill>
                    <a:schemeClr val="tx1">
                      <a:lumMod val="65000"/>
                      <a:lumOff val="35000"/>
                    </a:schemeClr>
                  </a:solidFill>
                  <a:cs typeface="+mn-ea"/>
                  <a:sym typeface="+mn-lt"/>
                </a:rPr>
                <a:t>Revenue</a:t>
              </a:r>
              <a:endParaRPr lang="zh-CN" altLang="en-US" sz="1900" b="1" kern="0" dirty="0">
                <a:solidFill>
                  <a:schemeClr val="tx1">
                    <a:lumMod val="65000"/>
                    <a:lumOff val="35000"/>
                  </a:schemeClr>
                </a:solidFill>
                <a:cs typeface="+mn-ea"/>
                <a:sym typeface="+mn-lt"/>
              </a:endParaRPr>
            </a:p>
          </p:txBody>
        </p:sp>
      </p:grpSp>
      <p:sp>
        <p:nvSpPr>
          <p:cNvPr id="40" name="矩形 39"/>
          <p:cNvSpPr/>
          <p:nvPr/>
        </p:nvSpPr>
        <p:spPr>
          <a:xfrm>
            <a:off x="3765009" y="5439264"/>
            <a:ext cx="2320329" cy="546560"/>
          </a:xfrm>
          <a:prstGeom prst="rect">
            <a:avLst/>
          </a:prstGeom>
        </p:spPr>
        <p:txBody>
          <a:bodyPr wrap="square">
            <a:spAutoFit/>
          </a:bodyPr>
          <a:lstStyle/>
          <a:p>
            <a:pPr algn="ctr" defTabSz="963930" fontAlgn="auto">
              <a:spcBef>
                <a:spcPts val="0"/>
              </a:spcBef>
              <a:spcAft>
                <a:spcPts val="0"/>
              </a:spcAft>
              <a:defRPr/>
            </a:pPr>
            <a:r>
              <a:rPr lang="zh-CN" altLang="en-US" sz="1475" kern="0" dirty="0">
                <a:solidFill>
                  <a:schemeClr val="tx1">
                    <a:lumMod val="65000"/>
                    <a:lumOff val="35000"/>
                  </a:schemeClr>
                </a:solidFill>
                <a:cs typeface="+mn-ea"/>
                <a:sym typeface="+mn-lt"/>
              </a:rPr>
              <a:t>点击添加具体文本内容，可根据自己需要</a:t>
            </a:r>
          </a:p>
        </p:txBody>
      </p:sp>
      <p:grpSp>
        <p:nvGrpSpPr>
          <p:cNvPr id="41" name="组合 40"/>
          <p:cNvGrpSpPr/>
          <p:nvPr/>
        </p:nvGrpSpPr>
        <p:grpSpPr>
          <a:xfrm>
            <a:off x="5979894" y="2152694"/>
            <a:ext cx="3490846" cy="2327231"/>
            <a:chOff x="359611" y="1419604"/>
            <a:chExt cx="3310021" cy="2206681"/>
          </a:xfrm>
        </p:grpSpPr>
        <p:graphicFrame>
          <p:nvGraphicFramePr>
            <p:cNvPr id="42" name="图表 41"/>
            <p:cNvGraphicFramePr/>
            <p:nvPr/>
          </p:nvGraphicFramePr>
          <p:xfrm>
            <a:off x="359611" y="1419604"/>
            <a:ext cx="3310021" cy="2206681"/>
          </p:xfrm>
          <a:graphic>
            <a:graphicData uri="http://schemas.openxmlformats.org/drawingml/2006/chart">
              <c:chart xmlns:c="http://schemas.openxmlformats.org/drawingml/2006/chart" xmlns:r="http://schemas.openxmlformats.org/officeDocument/2006/relationships" r:id="rId5"/>
            </a:graphicData>
          </a:graphic>
        </p:graphicFrame>
        <p:sp>
          <p:nvSpPr>
            <p:cNvPr id="43" name="文本框 42"/>
            <p:cNvSpPr txBox="1"/>
            <p:nvPr/>
          </p:nvSpPr>
          <p:spPr>
            <a:xfrm>
              <a:off x="1569118" y="2230557"/>
              <a:ext cx="891005" cy="580020"/>
            </a:xfrm>
            <a:prstGeom prst="rect">
              <a:avLst/>
            </a:prstGeom>
            <a:noFill/>
          </p:spPr>
          <p:txBody>
            <a:bodyPr wrap="none" rtlCol="0">
              <a:spAutoFit/>
            </a:bodyPr>
            <a:lstStyle/>
            <a:p>
              <a:pPr algn="ctr" defTabSz="963930" fontAlgn="auto">
                <a:spcBef>
                  <a:spcPts val="0"/>
                </a:spcBef>
                <a:spcAft>
                  <a:spcPts val="0"/>
                </a:spcAft>
                <a:defRPr/>
              </a:pPr>
              <a:r>
                <a:rPr lang="en-US" altLang="zh-CN" sz="3375" b="1" kern="0" dirty="0">
                  <a:solidFill>
                    <a:schemeClr val="tx1">
                      <a:lumMod val="65000"/>
                      <a:lumOff val="35000"/>
                    </a:schemeClr>
                  </a:solidFill>
                  <a:cs typeface="+mn-ea"/>
                  <a:sym typeface="+mn-lt"/>
                </a:rPr>
                <a:t>59%</a:t>
              </a:r>
              <a:endParaRPr lang="zh-CN" altLang="en-US" sz="3375" b="1" kern="0" dirty="0">
                <a:solidFill>
                  <a:schemeClr val="tx1">
                    <a:lumMod val="65000"/>
                    <a:lumOff val="35000"/>
                  </a:schemeClr>
                </a:solidFill>
                <a:cs typeface="+mn-ea"/>
                <a:sym typeface="+mn-lt"/>
              </a:endParaRPr>
            </a:p>
          </p:txBody>
        </p:sp>
      </p:grpSp>
      <p:cxnSp>
        <p:nvCxnSpPr>
          <p:cNvPr id="44" name="直接连接符 43"/>
          <p:cNvCxnSpPr/>
          <p:nvPr/>
        </p:nvCxnSpPr>
        <p:spPr>
          <a:xfrm>
            <a:off x="6736853" y="4673676"/>
            <a:ext cx="1976924" cy="0"/>
          </a:xfrm>
          <a:prstGeom prst="line">
            <a:avLst/>
          </a:prstGeom>
          <a:ln>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6916453" y="4673675"/>
            <a:ext cx="1617724" cy="763674"/>
            <a:chOff x="6557848" y="4431580"/>
            <a:chExt cx="1533926" cy="724116"/>
          </a:xfrm>
        </p:grpSpPr>
        <p:sp>
          <p:nvSpPr>
            <p:cNvPr id="46" name="文本框 45"/>
            <p:cNvSpPr txBox="1"/>
            <p:nvPr/>
          </p:nvSpPr>
          <p:spPr>
            <a:xfrm>
              <a:off x="6557848" y="4431580"/>
              <a:ext cx="1533926" cy="518431"/>
            </a:xfrm>
            <a:prstGeom prst="rect">
              <a:avLst/>
            </a:prstGeom>
            <a:noFill/>
          </p:spPr>
          <p:txBody>
            <a:bodyPr wrap="square" rtlCol="0">
              <a:spAutoFit/>
            </a:bodyPr>
            <a:lstStyle/>
            <a:p>
              <a:pPr algn="ctr" defTabSz="963930" fontAlgn="auto">
                <a:spcBef>
                  <a:spcPts val="0"/>
                </a:spcBef>
                <a:spcAft>
                  <a:spcPts val="0"/>
                </a:spcAft>
                <a:defRPr/>
              </a:pPr>
              <a:r>
                <a:rPr lang="en-US" altLang="zh-CN" sz="2955" b="1" kern="0" dirty="0">
                  <a:solidFill>
                    <a:schemeClr val="tx1">
                      <a:lumMod val="65000"/>
                      <a:lumOff val="35000"/>
                    </a:schemeClr>
                  </a:solidFill>
                  <a:cs typeface="+mn-ea"/>
                  <a:sym typeface="+mn-lt"/>
                </a:rPr>
                <a:t>123,456</a:t>
              </a:r>
              <a:endParaRPr lang="zh-CN" altLang="en-US" sz="2955" b="1" kern="0" dirty="0">
                <a:solidFill>
                  <a:schemeClr val="tx1">
                    <a:lumMod val="65000"/>
                    <a:lumOff val="35000"/>
                  </a:schemeClr>
                </a:solidFill>
                <a:cs typeface="+mn-ea"/>
                <a:sym typeface="+mn-lt"/>
              </a:endParaRPr>
            </a:p>
          </p:txBody>
        </p:sp>
        <p:sp>
          <p:nvSpPr>
            <p:cNvPr id="47" name="文本框 46"/>
            <p:cNvSpPr txBox="1"/>
            <p:nvPr/>
          </p:nvSpPr>
          <p:spPr>
            <a:xfrm>
              <a:off x="6821549" y="4791207"/>
              <a:ext cx="1006522" cy="364489"/>
            </a:xfrm>
            <a:prstGeom prst="rect">
              <a:avLst/>
            </a:prstGeom>
            <a:noFill/>
          </p:spPr>
          <p:txBody>
            <a:bodyPr wrap="none" rtlCol="0">
              <a:spAutoFit/>
            </a:bodyPr>
            <a:lstStyle/>
            <a:p>
              <a:pPr algn="ctr" defTabSz="963930" fontAlgn="auto">
                <a:spcBef>
                  <a:spcPts val="0"/>
                </a:spcBef>
                <a:spcAft>
                  <a:spcPts val="0"/>
                </a:spcAft>
                <a:defRPr/>
              </a:pPr>
              <a:r>
                <a:rPr lang="en-US" altLang="zh-CN" sz="1900" b="1" kern="0" dirty="0">
                  <a:solidFill>
                    <a:schemeClr val="tx1">
                      <a:lumMod val="65000"/>
                      <a:lumOff val="35000"/>
                    </a:schemeClr>
                  </a:solidFill>
                  <a:cs typeface="+mn-ea"/>
                  <a:sym typeface="+mn-lt"/>
                </a:rPr>
                <a:t>Revenue</a:t>
              </a:r>
              <a:endParaRPr lang="zh-CN" altLang="en-US" sz="1900" b="1" kern="0" dirty="0">
                <a:solidFill>
                  <a:schemeClr val="tx1">
                    <a:lumMod val="65000"/>
                    <a:lumOff val="35000"/>
                  </a:schemeClr>
                </a:solidFill>
                <a:cs typeface="+mn-ea"/>
                <a:sym typeface="+mn-lt"/>
              </a:endParaRPr>
            </a:p>
          </p:txBody>
        </p:sp>
      </p:grpSp>
      <p:sp>
        <p:nvSpPr>
          <p:cNvPr id="48" name="矩形 47"/>
          <p:cNvSpPr/>
          <p:nvPr/>
        </p:nvSpPr>
        <p:spPr>
          <a:xfrm>
            <a:off x="6565151" y="5439264"/>
            <a:ext cx="2320329" cy="546560"/>
          </a:xfrm>
          <a:prstGeom prst="rect">
            <a:avLst/>
          </a:prstGeom>
        </p:spPr>
        <p:txBody>
          <a:bodyPr wrap="square">
            <a:spAutoFit/>
          </a:bodyPr>
          <a:lstStyle/>
          <a:p>
            <a:pPr algn="ctr" defTabSz="963930" fontAlgn="auto">
              <a:spcBef>
                <a:spcPts val="0"/>
              </a:spcBef>
              <a:spcAft>
                <a:spcPts val="0"/>
              </a:spcAft>
              <a:defRPr/>
            </a:pPr>
            <a:r>
              <a:rPr lang="zh-CN" altLang="en-US" sz="1475" kern="0" dirty="0">
                <a:solidFill>
                  <a:schemeClr val="tx1">
                    <a:lumMod val="65000"/>
                    <a:lumOff val="35000"/>
                  </a:schemeClr>
                </a:solidFill>
                <a:cs typeface="+mn-ea"/>
                <a:sym typeface="+mn-lt"/>
              </a:rPr>
              <a:t>点击添加具体文本内容，可根据自己需要</a:t>
            </a:r>
          </a:p>
        </p:txBody>
      </p:sp>
      <p:grpSp>
        <p:nvGrpSpPr>
          <p:cNvPr id="49" name="组合 48"/>
          <p:cNvGrpSpPr/>
          <p:nvPr/>
        </p:nvGrpSpPr>
        <p:grpSpPr>
          <a:xfrm>
            <a:off x="8780034" y="2152694"/>
            <a:ext cx="3490846" cy="2327231"/>
            <a:chOff x="359611" y="1419604"/>
            <a:chExt cx="3310021" cy="2206681"/>
          </a:xfrm>
        </p:grpSpPr>
        <p:graphicFrame>
          <p:nvGraphicFramePr>
            <p:cNvPr id="50" name="图表 49"/>
            <p:cNvGraphicFramePr/>
            <p:nvPr/>
          </p:nvGraphicFramePr>
          <p:xfrm>
            <a:off x="359611" y="1419604"/>
            <a:ext cx="3310021" cy="2206681"/>
          </p:xfrm>
          <a:graphic>
            <a:graphicData uri="http://schemas.openxmlformats.org/drawingml/2006/chart">
              <c:chart xmlns:c="http://schemas.openxmlformats.org/drawingml/2006/chart" xmlns:r="http://schemas.openxmlformats.org/officeDocument/2006/relationships" r:id="rId6"/>
            </a:graphicData>
          </a:graphic>
        </p:graphicFrame>
        <p:sp>
          <p:nvSpPr>
            <p:cNvPr id="51" name="文本框 50"/>
            <p:cNvSpPr txBox="1"/>
            <p:nvPr/>
          </p:nvSpPr>
          <p:spPr>
            <a:xfrm>
              <a:off x="1569118" y="2230557"/>
              <a:ext cx="891005" cy="580020"/>
            </a:xfrm>
            <a:prstGeom prst="rect">
              <a:avLst/>
            </a:prstGeom>
            <a:noFill/>
          </p:spPr>
          <p:txBody>
            <a:bodyPr wrap="none" rtlCol="0">
              <a:spAutoFit/>
            </a:bodyPr>
            <a:lstStyle/>
            <a:p>
              <a:pPr algn="ctr" defTabSz="963930" fontAlgn="auto">
                <a:spcBef>
                  <a:spcPts val="0"/>
                </a:spcBef>
                <a:spcAft>
                  <a:spcPts val="0"/>
                </a:spcAft>
                <a:defRPr/>
              </a:pPr>
              <a:r>
                <a:rPr lang="en-US" altLang="zh-CN" sz="3375" b="1" kern="0" dirty="0">
                  <a:solidFill>
                    <a:schemeClr val="tx1">
                      <a:lumMod val="65000"/>
                      <a:lumOff val="35000"/>
                    </a:schemeClr>
                  </a:solidFill>
                  <a:cs typeface="+mn-ea"/>
                  <a:sym typeface="+mn-lt"/>
                </a:rPr>
                <a:t>59%</a:t>
              </a:r>
              <a:endParaRPr lang="zh-CN" altLang="en-US" sz="3375" b="1" kern="0" dirty="0">
                <a:solidFill>
                  <a:schemeClr val="tx1">
                    <a:lumMod val="65000"/>
                    <a:lumOff val="35000"/>
                  </a:schemeClr>
                </a:solidFill>
                <a:cs typeface="+mn-ea"/>
                <a:sym typeface="+mn-lt"/>
              </a:endParaRPr>
            </a:p>
          </p:txBody>
        </p:sp>
      </p:grpSp>
      <p:cxnSp>
        <p:nvCxnSpPr>
          <p:cNvPr id="52" name="直接连接符 51"/>
          <p:cNvCxnSpPr/>
          <p:nvPr/>
        </p:nvCxnSpPr>
        <p:spPr>
          <a:xfrm>
            <a:off x="9536994" y="4673676"/>
            <a:ext cx="1976924" cy="0"/>
          </a:xfrm>
          <a:prstGeom prst="line">
            <a:avLst/>
          </a:prstGeom>
          <a:ln>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53" name="组合 52"/>
          <p:cNvGrpSpPr/>
          <p:nvPr/>
        </p:nvGrpSpPr>
        <p:grpSpPr>
          <a:xfrm>
            <a:off x="9716594" y="4673675"/>
            <a:ext cx="1617724" cy="763674"/>
            <a:chOff x="9212942" y="4431580"/>
            <a:chExt cx="1533926" cy="724116"/>
          </a:xfrm>
        </p:grpSpPr>
        <p:sp>
          <p:nvSpPr>
            <p:cNvPr id="54" name="文本框 53"/>
            <p:cNvSpPr txBox="1"/>
            <p:nvPr/>
          </p:nvSpPr>
          <p:spPr>
            <a:xfrm>
              <a:off x="9212942" y="4431580"/>
              <a:ext cx="1533926" cy="518431"/>
            </a:xfrm>
            <a:prstGeom prst="rect">
              <a:avLst/>
            </a:prstGeom>
            <a:noFill/>
          </p:spPr>
          <p:txBody>
            <a:bodyPr wrap="square" rtlCol="0">
              <a:spAutoFit/>
            </a:bodyPr>
            <a:lstStyle/>
            <a:p>
              <a:pPr algn="ctr" defTabSz="963930" fontAlgn="auto">
                <a:spcBef>
                  <a:spcPts val="0"/>
                </a:spcBef>
                <a:spcAft>
                  <a:spcPts val="0"/>
                </a:spcAft>
                <a:defRPr/>
              </a:pPr>
              <a:r>
                <a:rPr lang="en-US" altLang="zh-CN" sz="2955" b="1" kern="0" dirty="0">
                  <a:solidFill>
                    <a:schemeClr val="tx1">
                      <a:lumMod val="65000"/>
                      <a:lumOff val="35000"/>
                    </a:schemeClr>
                  </a:solidFill>
                  <a:cs typeface="+mn-ea"/>
                  <a:sym typeface="+mn-lt"/>
                </a:rPr>
                <a:t>123,456</a:t>
              </a:r>
              <a:endParaRPr lang="zh-CN" altLang="en-US" sz="2955" b="1" kern="0" dirty="0">
                <a:solidFill>
                  <a:schemeClr val="tx1">
                    <a:lumMod val="65000"/>
                    <a:lumOff val="35000"/>
                  </a:schemeClr>
                </a:solidFill>
                <a:cs typeface="+mn-ea"/>
                <a:sym typeface="+mn-lt"/>
              </a:endParaRPr>
            </a:p>
          </p:txBody>
        </p:sp>
        <p:sp>
          <p:nvSpPr>
            <p:cNvPr id="55" name="文本框 54"/>
            <p:cNvSpPr txBox="1"/>
            <p:nvPr/>
          </p:nvSpPr>
          <p:spPr>
            <a:xfrm>
              <a:off x="9476643" y="4791207"/>
              <a:ext cx="1006522" cy="364489"/>
            </a:xfrm>
            <a:prstGeom prst="rect">
              <a:avLst/>
            </a:prstGeom>
            <a:noFill/>
          </p:spPr>
          <p:txBody>
            <a:bodyPr wrap="none" rtlCol="0">
              <a:spAutoFit/>
            </a:bodyPr>
            <a:lstStyle/>
            <a:p>
              <a:pPr algn="ctr" defTabSz="963930" fontAlgn="auto">
                <a:spcBef>
                  <a:spcPts val="0"/>
                </a:spcBef>
                <a:spcAft>
                  <a:spcPts val="0"/>
                </a:spcAft>
                <a:defRPr/>
              </a:pPr>
              <a:r>
                <a:rPr lang="en-US" altLang="zh-CN" sz="1900" b="1" kern="0" dirty="0">
                  <a:solidFill>
                    <a:schemeClr val="tx1">
                      <a:lumMod val="65000"/>
                      <a:lumOff val="35000"/>
                    </a:schemeClr>
                  </a:solidFill>
                  <a:cs typeface="+mn-ea"/>
                  <a:sym typeface="+mn-lt"/>
                </a:rPr>
                <a:t>Revenue</a:t>
              </a:r>
              <a:endParaRPr lang="zh-CN" altLang="en-US" sz="1900" b="1" kern="0" dirty="0">
                <a:solidFill>
                  <a:schemeClr val="tx1">
                    <a:lumMod val="65000"/>
                    <a:lumOff val="35000"/>
                  </a:schemeClr>
                </a:solidFill>
                <a:cs typeface="+mn-ea"/>
                <a:sym typeface="+mn-lt"/>
              </a:endParaRPr>
            </a:p>
          </p:txBody>
        </p:sp>
      </p:grpSp>
      <p:sp>
        <p:nvSpPr>
          <p:cNvPr id="56" name="矩形 55"/>
          <p:cNvSpPr/>
          <p:nvPr/>
        </p:nvSpPr>
        <p:spPr>
          <a:xfrm>
            <a:off x="9365292" y="5439264"/>
            <a:ext cx="2320329" cy="546560"/>
          </a:xfrm>
          <a:prstGeom prst="rect">
            <a:avLst/>
          </a:prstGeom>
        </p:spPr>
        <p:txBody>
          <a:bodyPr wrap="square">
            <a:spAutoFit/>
          </a:bodyPr>
          <a:lstStyle/>
          <a:p>
            <a:pPr algn="ctr" defTabSz="963930" fontAlgn="auto">
              <a:spcBef>
                <a:spcPts val="0"/>
              </a:spcBef>
              <a:spcAft>
                <a:spcPts val="0"/>
              </a:spcAft>
              <a:defRPr/>
            </a:pPr>
            <a:r>
              <a:rPr lang="zh-CN" altLang="en-US" sz="1475" kern="0" dirty="0">
                <a:solidFill>
                  <a:schemeClr val="tx1">
                    <a:lumMod val="65000"/>
                    <a:lumOff val="35000"/>
                  </a:schemeClr>
                </a:solidFill>
                <a:cs typeface="+mn-ea"/>
                <a:sym typeface="+mn-lt"/>
              </a:rPr>
              <a:t>点击添加具体文本内容，可根据自己需要</a:t>
            </a:r>
          </a:p>
        </p:txBody>
      </p:sp>
      <p:sp>
        <p:nvSpPr>
          <p:cNvPr id="2" name="文本占位符 1"/>
          <p:cNvSpPr>
            <a:spLocks noGrp="1"/>
          </p:cNvSpPr>
          <p:nvPr>
            <p:ph type="body" sz="quarter" idx="13"/>
          </p:nvPr>
        </p:nvSpPr>
        <p:spPr/>
        <p:txBody>
          <a:bodyPr/>
          <a:lstStyle/>
          <a:p>
            <a:r>
              <a:rPr lang="zh-CN" altLang="en-US" dirty="0">
                <a:cs typeface="+mn-ea"/>
                <a:sym typeface="+mn-lt"/>
              </a:rPr>
              <a:t>点击输入标题内容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strVal val="4*#ppt_w"/>
                                          </p:val>
                                        </p:tav>
                                        <p:tav tm="100000">
                                          <p:val>
                                            <p:strVal val="#ppt_w"/>
                                          </p:val>
                                        </p:tav>
                                      </p:tavLst>
                                    </p:anim>
                                    <p:anim calcmode="lin" valueType="num">
                                      <p:cBhvr>
                                        <p:cTn id="8" dur="500" fill="hold"/>
                                        <p:tgtEl>
                                          <p:spTgt spid="25"/>
                                        </p:tgtEl>
                                        <p:attrNameLst>
                                          <p:attrName>ppt_h</p:attrName>
                                        </p:attrNameLst>
                                      </p:cBhvr>
                                      <p:tavLst>
                                        <p:tav tm="0">
                                          <p:val>
                                            <p:strVal val="4*#ppt_h"/>
                                          </p:val>
                                        </p:tav>
                                        <p:tav tm="100000">
                                          <p:val>
                                            <p:strVal val="#ppt_h"/>
                                          </p:val>
                                        </p:tav>
                                      </p:tavLst>
                                    </p:anim>
                                  </p:childTnLst>
                                </p:cTn>
                              </p:par>
                            </p:childTnLst>
                          </p:cTn>
                        </p:par>
                        <p:par>
                          <p:cTn id="9" fill="hold">
                            <p:stCondLst>
                              <p:cond delay="500"/>
                            </p:stCondLst>
                            <p:childTnLst>
                              <p:par>
                                <p:cTn id="10" presetID="16" presetClass="entr" presetSubtype="21" fill="hold" nodeType="after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barn(inVertical)">
                                      <p:cBhvr>
                                        <p:cTn id="12" dur="250"/>
                                        <p:tgtEl>
                                          <p:spTgt spid="28"/>
                                        </p:tgtEl>
                                      </p:cBhvr>
                                    </p:animEffect>
                                  </p:childTnLst>
                                </p:cTn>
                              </p:par>
                            </p:childTnLst>
                          </p:cTn>
                        </p:par>
                        <p:par>
                          <p:cTn id="13" fill="hold">
                            <p:stCondLst>
                              <p:cond delay="1000"/>
                            </p:stCondLst>
                            <p:childTnLst>
                              <p:par>
                                <p:cTn id="14" presetID="12" presetClass="entr" presetSubtype="1" fill="hold" nodeType="after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500"/>
                                        <p:tgtEl>
                                          <p:spTgt spid="29"/>
                                        </p:tgtEl>
                                        <p:attrNameLst>
                                          <p:attrName>ppt_y</p:attrName>
                                        </p:attrNameLst>
                                      </p:cBhvr>
                                      <p:tavLst>
                                        <p:tav tm="0">
                                          <p:val>
                                            <p:strVal val="#ppt_y-#ppt_h*1.125000"/>
                                          </p:val>
                                        </p:tav>
                                        <p:tav tm="100000">
                                          <p:val>
                                            <p:strVal val="#ppt_y"/>
                                          </p:val>
                                        </p:tav>
                                      </p:tavLst>
                                    </p:anim>
                                    <p:animEffect transition="in" filter="wipe(down)">
                                      <p:cBhvr>
                                        <p:cTn id="17" dur="500"/>
                                        <p:tgtEl>
                                          <p:spTgt spid="29"/>
                                        </p:tgtEl>
                                      </p:cBhvr>
                                    </p:animEffect>
                                  </p:childTnLst>
                                </p:cTn>
                              </p:par>
                            </p:childTnLst>
                          </p:cTn>
                        </p:par>
                        <p:par>
                          <p:cTn id="18" fill="hold">
                            <p:stCondLst>
                              <p:cond delay="1500"/>
                            </p:stCondLst>
                            <p:childTnLst>
                              <p:par>
                                <p:cTn id="19" presetID="22" presetClass="entr" presetSubtype="1" fill="hold" grpId="0" nodeType="after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up)">
                                      <p:cBhvr>
                                        <p:cTn id="21" dur="500"/>
                                        <p:tgtEl>
                                          <p:spTgt spid="32"/>
                                        </p:tgtEl>
                                      </p:cBhvr>
                                    </p:animEffect>
                                  </p:childTnLst>
                                </p:cTn>
                              </p:par>
                            </p:childTnLst>
                          </p:cTn>
                        </p:par>
                        <p:par>
                          <p:cTn id="22" fill="hold">
                            <p:stCondLst>
                              <p:cond delay="2000"/>
                            </p:stCondLst>
                            <p:childTnLst>
                              <p:par>
                                <p:cTn id="23" presetID="23" presetClass="entr" presetSubtype="32" fill="hold" nodeType="afterEffect">
                                  <p:stCondLst>
                                    <p:cond delay="0"/>
                                  </p:stCondLst>
                                  <p:childTnLst>
                                    <p:set>
                                      <p:cBhvr>
                                        <p:cTn id="24" dur="1" fill="hold">
                                          <p:stCondLst>
                                            <p:cond delay="0"/>
                                          </p:stCondLst>
                                        </p:cTn>
                                        <p:tgtEl>
                                          <p:spTgt spid="33"/>
                                        </p:tgtEl>
                                        <p:attrNameLst>
                                          <p:attrName>style.visibility</p:attrName>
                                        </p:attrNameLst>
                                      </p:cBhvr>
                                      <p:to>
                                        <p:strVal val="visible"/>
                                      </p:to>
                                    </p:set>
                                    <p:anim calcmode="lin" valueType="num">
                                      <p:cBhvr>
                                        <p:cTn id="25" dur="500" fill="hold"/>
                                        <p:tgtEl>
                                          <p:spTgt spid="33"/>
                                        </p:tgtEl>
                                        <p:attrNameLst>
                                          <p:attrName>ppt_w</p:attrName>
                                        </p:attrNameLst>
                                      </p:cBhvr>
                                      <p:tavLst>
                                        <p:tav tm="0">
                                          <p:val>
                                            <p:strVal val="4*#ppt_w"/>
                                          </p:val>
                                        </p:tav>
                                        <p:tav tm="100000">
                                          <p:val>
                                            <p:strVal val="#ppt_w"/>
                                          </p:val>
                                        </p:tav>
                                      </p:tavLst>
                                    </p:anim>
                                    <p:anim calcmode="lin" valueType="num">
                                      <p:cBhvr>
                                        <p:cTn id="26" dur="500" fill="hold"/>
                                        <p:tgtEl>
                                          <p:spTgt spid="33"/>
                                        </p:tgtEl>
                                        <p:attrNameLst>
                                          <p:attrName>ppt_h</p:attrName>
                                        </p:attrNameLst>
                                      </p:cBhvr>
                                      <p:tavLst>
                                        <p:tav tm="0">
                                          <p:val>
                                            <p:strVal val="4*#ppt_h"/>
                                          </p:val>
                                        </p:tav>
                                        <p:tav tm="100000">
                                          <p:val>
                                            <p:strVal val="#ppt_h"/>
                                          </p:val>
                                        </p:tav>
                                      </p:tavLst>
                                    </p:anim>
                                  </p:childTnLst>
                                </p:cTn>
                              </p:par>
                            </p:childTnLst>
                          </p:cTn>
                        </p:par>
                        <p:par>
                          <p:cTn id="27" fill="hold">
                            <p:stCondLst>
                              <p:cond delay="2500"/>
                            </p:stCondLst>
                            <p:childTnLst>
                              <p:par>
                                <p:cTn id="28" presetID="16" presetClass="entr" presetSubtype="21" fill="hold" nodeType="after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barn(inVertical)">
                                      <p:cBhvr>
                                        <p:cTn id="30" dur="250"/>
                                        <p:tgtEl>
                                          <p:spTgt spid="36"/>
                                        </p:tgtEl>
                                      </p:cBhvr>
                                    </p:animEffect>
                                  </p:childTnLst>
                                </p:cTn>
                              </p:par>
                            </p:childTnLst>
                          </p:cTn>
                        </p:par>
                        <p:par>
                          <p:cTn id="31" fill="hold">
                            <p:stCondLst>
                              <p:cond delay="3000"/>
                            </p:stCondLst>
                            <p:childTnLst>
                              <p:par>
                                <p:cTn id="32" presetID="12" presetClass="entr" presetSubtype="1" fill="hold" nodeType="afterEffect">
                                  <p:stCondLst>
                                    <p:cond delay="0"/>
                                  </p:stCondLst>
                                  <p:childTnLst>
                                    <p:set>
                                      <p:cBhvr>
                                        <p:cTn id="33" dur="1" fill="hold">
                                          <p:stCondLst>
                                            <p:cond delay="0"/>
                                          </p:stCondLst>
                                        </p:cTn>
                                        <p:tgtEl>
                                          <p:spTgt spid="37"/>
                                        </p:tgtEl>
                                        <p:attrNameLst>
                                          <p:attrName>style.visibility</p:attrName>
                                        </p:attrNameLst>
                                      </p:cBhvr>
                                      <p:to>
                                        <p:strVal val="visible"/>
                                      </p:to>
                                    </p:set>
                                    <p:anim calcmode="lin" valueType="num">
                                      <p:cBhvr additive="base">
                                        <p:cTn id="34" dur="500"/>
                                        <p:tgtEl>
                                          <p:spTgt spid="37"/>
                                        </p:tgtEl>
                                        <p:attrNameLst>
                                          <p:attrName>ppt_y</p:attrName>
                                        </p:attrNameLst>
                                      </p:cBhvr>
                                      <p:tavLst>
                                        <p:tav tm="0">
                                          <p:val>
                                            <p:strVal val="#ppt_y-#ppt_h*1.125000"/>
                                          </p:val>
                                        </p:tav>
                                        <p:tav tm="100000">
                                          <p:val>
                                            <p:strVal val="#ppt_y"/>
                                          </p:val>
                                        </p:tav>
                                      </p:tavLst>
                                    </p:anim>
                                    <p:animEffect transition="in" filter="wipe(down)">
                                      <p:cBhvr>
                                        <p:cTn id="35" dur="500"/>
                                        <p:tgtEl>
                                          <p:spTgt spid="37"/>
                                        </p:tgtEl>
                                      </p:cBhvr>
                                    </p:animEffect>
                                  </p:childTnLst>
                                </p:cTn>
                              </p:par>
                            </p:childTnLst>
                          </p:cTn>
                        </p:par>
                        <p:par>
                          <p:cTn id="36" fill="hold">
                            <p:stCondLst>
                              <p:cond delay="3500"/>
                            </p:stCondLst>
                            <p:childTnLst>
                              <p:par>
                                <p:cTn id="37" presetID="22" presetClass="entr" presetSubtype="1" fill="hold" grpId="0" nodeType="afterEffect">
                                  <p:stCondLst>
                                    <p:cond delay="0"/>
                                  </p:stCondLst>
                                  <p:childTnLst>
                                    <p:set>
                                      <p:cBhvr>
                                        <p:cTn id="38" dur="1" fill="hold">
                                          <p:stCondLst>
                                            <p:cond delay="0"/>
                                          </p:stCondLst>
                                        </p:cTn>
                                        <p:tgtEl>
                                          <p:spTgt spid="40"/>
                                        </p:tgtEl>
                                        <p:attrNameLst>
                                          <p:attrName>style.visibility</p:attrName>
                                        </p:attrNameLst>
                                      </p:cBhvr>
                                      <p:to>
                                        <p:strVal val="visible"/>
                                      </p:to>
                                    </p:set>
                                    <p:animEffect transition="in" filter="wipe(up)">
                                      <p:cBhvr>
                                        <p:cTn id="39" dur="500"/>
                                        <p:tgtEl>
                                          <p:spTgt spid="40"/>
                                        </p:tgtEl>
                                      </p:cBhvr>
                                    </p:animEffect>
                                  </p:childTnLst>
                                </p:cTn>
                              </p:par>
                            </p:childTnLst>
                          </p:cTn>
                        </p:par>
                        <p:par>
                          <p:cTn id="40" fill="hold">
                            <p:stCondLst>
                              <p:cond delay="4000"/>
                            </p:stCondLst>
                            <p:childTnLst>
                              <p:par>
                                <p:cTn id="41" presetID="23" presetClass="entr" presetSubtype="32" fill="hold" nodeType="after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p:cTn id="43" dur="500" fill="hold"/>
                                        <p:tgtEl>
                                          <p:spTgt spid="41"/>
                                        </p:tgtEl>
                                        <p:attrNameLst>
                                          <p:attrName>ppt_w</p:attrName>
                                        </p:attrNameLst>
                                      </p:cBhvr>
                                      <p:tavLst>
                                        <p:tav tm="0">
                                          <p:val>
                                            <p:strVal val="4*#ppt_w"/>
                                          </p:val>
                                        </p:tav>
                                        <p:tav tm="100000">
                                          <p:val>
                                            <p:strVal val="#ppt_w"/>
                                          </p:val>
                                        </p:tav>
                                      </p:tavLst>
                                    </p:anim>
                                    <p:anim calcmode="lin" valueType="num">
                                      <p:cBhvr>
                                        <p:cTn id="44" dur="500" fill="hold"/>
                                        <p:tgtEl>
                                          <p:spTgt spid="41"/>
                                        </p:tgtEl>
                                        <p:attrNameLst>
                                          <p:attrName>ppt_h</p:attrName>
                                        </p:attrNameLst>
                                      </p:cBhvr>
                                      <p:tavLst>
                                        <p:tav tm="0">
                                          <p:val>
                                            <p:strVal val="4*#ppt_h"/>
                                          </p:val>
                                        </p:tav>
                                        <p:tav tm="100000">
                                          <p:val>
                                            <p:strVal val="#ppt_h"/>
                                          </p:val>
                                        </p:tav>
                                      </p:tavLst>
                                    </p:anim>
                                  </p:childTnLst>
                                </p:cTn>
                              </p:par>
                            </p:childTnLst>
                          </p:cTn>
                        </p:par>
                        <p:par>
                          <p:cTn id="45" fill="hold">
                            <p:stCondLst>
                              <p:cond delay="4500"/>
                            </p:stCondLst>
                            <p:childTnLst>
                              <p:par>
                                <p:cTn id="46" presetID="16" presetClass="entr" presetSubtype="21" fill="hold" nodeType="after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barn(inVertical)">
                                      <p:cBhvr>
                                        <p:cTn id="48" dur="250"/>
                                        <p:tgtEl>
                                          <p:spTgt spid="44"/>
                                        </p:tgtEl>
                                      </p:cBhvr>
                                    </p:animEffect>
                                  </p:childTnLst>
                                </p:cTn>
                              </p:par>
                            </p:childTnLst>
                          </p:cTn>
                        </p:par>
                        <p:par>
                          <p:cTn id="49" fill="hold">
                            <p:stCondLst>
                              <p:cond delay="5000"/>
                            </p:stCondLst>
                            <p:childTnLst>
                              <p:par>
                                <p:cTn id="50" presetID="12" presetClass="entr" presetSubtype="1" fill="hold" nodeType="afterEffect">
                                  <p:stCondLst>
                                    <p:cond delay="0"/>
                                  </p:stCondLst>
                                  <p:childTnLst>
                                    <p:set>
                                      <p:cBhvr>
                                        <p:cTn id="51" dur="1" fill="hold">
                                          <p:stCondLst>
                                            <p:cond delay="0"/>
                                          </p:stCondLst>
                                        </p:cTn>
                                        <p:tgtEl>
                                          <p:spTgt spid="45"/>
                                        </p:tgtEl>
                                        <p:attrNameLst>
                                          <p:attrName>style.visibility</p:attrName>
                                        </p:attrNameLst>
                                      </p:cBhvr>
                                      <p:to>
                                        <p:strVal val="visible"/>
                                      </p:to>
                                    </p:set>
                                    <p:anim calcmode="lin" valueType="num">
                                      <p:cBhvr additive="base">
                                        <p:cTn id="52" dur="500"/>
                                        <p:tgtEl>
                                          <p:spTgt spid="45"/>
                                        </p:tgtEl>
                                        <p:attrNameLst>
                                          <p:attrName>ppt_y</p:attrName>
                                        </p:attrNameLst>
                                      </p:cBhvr>
                                      <p:tavLst>
                                        <p:tav tm="0">
                                          <p:val>
                                            <p:strVal val="#ppt_y-#ppt_h*1.125000"/>
                                          </p:val>
                                        </p:tav>
                                        <p:tav tm="100000">
                                          <p:val>
                                            <p:strVal val="#ppt_y"/>
                                          </p:val>
                                        </p:tav>
                                      </p:tavLst>
                                    </p:anim>
                                    <p:animEffect transition="in" filter="wipe(down)">
                                      <p:cBhvr>
                                        <p:cTn id="53" dur="500"/>
                                        <p:tgtEl>
                                          <p:spTgt spid="45"/>
                                        </p:tgtEl>
                                      </p:cBhvr>
                                    </p:animEffect>
                                  </p:childTnLst>
                                </p:cTn>
                              </p:par>
                            </p:childTnLst>
                          </p:cTn>
                        </p:par>
                        <p:par>
                          <p:cTn id="54" fill="hold">
                            <p:stCondLst>
                              <p:cond delay="5500"/>
                            </p:stCondLst>
                            <p:childTnLst>
                              <p:par>
                                <p:cTn id="55" presetID="22" presetClass="entr" presetSubtype="1" fill="hold" grpId="0" nodeType="afterEffect">
                                  <p:stCondLst>
                                    <p:cond delay="0"/>
                                  </p:stCondLst>
                                  <p:childTnLst>
                                    <p:set>
                                      <p:cBhvr>
                                        <p:cTn id="56" dur="1" fill="hold">
                                          <p:stCondLst>
                                            <p:cond delay="0"/>
                                          </p:stCondLst>
                                        </p:cTn>
                                        <p:tgtEl>
                                          <p:spTgt spid="48"/>
                                        </p:tgtEl>
                                        <p:attrNameLst>
                                          <p:attrName>style.visibility</p:attrName>
                                        </p:attrNameLst>
                                      </p:cBhvr>
                                      <p:to>
                                        <p:strVal val="visible"/>
                                      </p:to>
                                    </p:set>
                                    <p:animEffect transition="in" filter="wipe(up)">
                                      <p:cBhvr>
                                        <p:cTn id="57" dur="500"/>
                                        <p:tgtEl>
                                          <p:spTgt spid="48"/>
                                        </p:tgtEl>
                                      </p:cBhvr>
                                    </p:animEffect>
                                  </p:childTnLst>
                                </p:cTn>
                              </p:par>
                            </p:childTnLst>
                          </p:cTn>
                        </p:par>
                        <p:par>
                          <p:cTn id="58" fill="hold">
                            <p:stCondLst>
                              <p:cond delay="6000"/>
                            </p:stCondLst>
                            <p:childTnLst>
                              <p:par>
                                <p:cTn id="59" presetID="23" presetClass="entr" presetSubtype="32" fill="hold" nodeType="afterEffect">
                                  <p:stCondLst>
                                    <p:cond delay="0"/>
                                  </p:stCondLst>
                                  <p:childTnLst>
                                    <p:set>
                                      <p:cBhvr>
                                        <p:cTn id="60" dur="1" fill="hold">
                                          <p:stCondLst>
                                            <p:cond delay="0"/>
                                          </p:stCondLst>
                                        </p:cTn>
                                        <p:tgtEl>
                                          <p:spTgt spid="49"/>
                                        </p:tgtEl>
                                        <p:attrNameLst>
                                          <p:attrName>style.visibility</p:attrName>
                                        </p:attrNameLst>
                                      </p:cBhvr>
                                      <p:to>
                                        <p:strVal val="visible"/>
                                      </p:to>
                                    </p:set>
                                    <p:anim calcmode="lin" valueType="num">
                                      <p:cBhvr>
                                        <p:cTn id="61" dur="500" fill="hold"/>
                                        <p:tgtEl>
                                          <p:spTgt spid="49"/>
                                        </p:tgtEl>
                                        <p:attrNameLst>
                                          <p:attrName>ppt_w</p:attrName>
                                        </p:attrNameLst>
                                      </p:cBhvr>
                                      <p:tavLst>
                                        <p:tav tm="0">
                                          <p:val>
                                            <p:strVal val="4*#ppt_w"/>
                                          </p:val>
                                        </p:tav>
                                        <p:tav tm="100000">
                                          <p:val>
                                            <p:strVal val="#ppt_w"/>
                                          </p:val>
                                        </p:tav>
                                      </p:tavLst>
                                    </p:anim>
                                    <p:anim calcmode="lin" valueType="num">
                                      <p:cBhvr>
                                        <p:cTn id="62" dur="500" fill="hold"/>
                                        <p:tgtEl>
                                          <p:spTgt spid="49"/>
                                        </p:tgtEl>
                                        <p:attrNameLst>
                                          <p:attrName>ppt_h</p:attrName>
                                        </p:attrNameLst>
                                      </p:cBhvr>
                                      <p:tavLst>
                                        <p:tav tm="0">
                                          <p:val>
                                            <p:strVal val="4*#ppt_h"/>
                                          </p:val>
                                        </p:tav>
                                        <p:tav tm="100000">
                                          <p:val>
                                            <p:strVal val="#ppt_h"/>
                                          </p:val>
                                        </p:tav>
                                      </p:tavLst>
                                    </p:anim>
                                  </p:childTnLst>
                                </p:cTn>
                              </p:par>
                            </p:childTnLst>
                          </p:cTn>
                        </p:par>
                        <p:par>
                          <p:cTn id="63" fill="hold">
                            <p:stCondLst>
                              <p:cond delay="6500"/>
                            </p:stCondLst>
                            <p:childTnLst>
                              <p:par>
                                <p:cTn id="64" presetID="16" presetClass="entr" presetSubtype="21" fill="hold" nodeType="after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barn(inVertical)">
                                      <p:cBhvr>
                                        <p:cTn id="66" dur="250"/>
                                        <p:tgtEl>
                                          <p:spTgt spid="52"/>
                                        </p:tgtEl>
                                      </p:cBhvr>
                                    </p:animEffect>
                                  </p:childTnLst>
                                </p:cTn>
                              </p:par>
                            </p:childTnLst>
                          </p:cTn>
                        </p:par>
                        <p:par>
                          <p:cTn id="67" fill="hold">
                            <p:stCondLst>
                              <p:cond delay="7000"/>
                            </p:stCondLst>
                            <p:childTnLst>
                              <p:par>
                                <p:cTn id="68" presetID="12" presetClass="entr" presetSubtype="1" fill="hold" nodeType="afterEffect">
                                  <p:stCondLst>
                                    <p:cond delay="0"/>
                                  </p:stCondLst>
                                  <p:childTnLst>
                                    <p:set>
                                      <p:cBhvr>
                                        <p:cTn id="69" dur="1" fill="hold">
                                          <p:stCondLst>
                                            <p:cond delay="0"/>
                                          </p:stCondLst>
                                        </p:cTn>
                                        <p:tgtEl>
                                          <p:spTgt spid="53"/>
                                        </p:tgtEl>
                                        <p:attrNameLst>
                                          <p:attrName>style.visibility</p:attrName>
                                        </p:attrNameLst>
                                      </p:cBhvr>
                                      <p:to>
                                        <p:strVal val="visible"/>
                                      </p:to>
                                    </p:set>
                                    <p:anim calcmode="lin" valueType="num">
                                      <p:cBhvr additive="base">
                                        <p:cTn id="70" dur="500"/>
                                        <p:tgtEl>
                                          <p:spTgt spid="53"/>
                                        </p:tgtEl>
                                        <p:attrNameLst>
                                          <p:attrName>ppt_y</p:attrName>
                                        </p:attrNameLst>
                                      </p:cBhvr>
                                      <p:tavLst>
                                        <p:tav tm="0">
                                          <p:val>
                                            <p:strVal val="#ppt_y-#ppt_h*1.125000"/>
                                          </p:val>
                                        </p:tav>
                                        <p:tav tm="100000">
                                          <p:val>
                                            <p:strVal val="#ppt_y"/>
                                          </p:val>
                                        </p:tav>
                                      </p:tavLst>
                                    </p:anim>
                                    <p:animEffect transition="in" filter="wipe(down)">
                                      <p:cBhvr>
                                        <p:cTn id="71" dur="500"/>
                                        <p:tgtEl>
                                          <p:spTgt spid="53"/>
                                        </p:tgtEl>
                                      </p:cBhvr>
                                    </p:animEffect>
                                  </p:childTnLst>
                                </p:cTn>
                              </p:par>
                            </p:childTnLst>
                          </p:cTn>
                        </p:par>
                        <p:par>
                          <p:cTn id="72" fill="hold">
                            <p:stCondLst>
                              <p:cond delay="7500"/>
                            </p:stCondLst>
                            <p:childTnLst>
                              <p:par>
                                <p:cTn id="73" presetID="22" presetClass="entr" presetSubtype="1" fill="hold" grpId="0" nodeType="afterEffect">
                                  <p:stCondLst>
                                    <p:cond delay="0"/>
                                  </p:stCondLst>
                                  <p:childTnLst>
                                    <p:set>
                                      <p:cBhvr>
                                        <p:cTn id="74" dur="1" fill="hold">
                                          <p:stCondLst>
                                            <p:cond delay="0"/>
                                          </p:stCondLst>
                                        </p:cTn>
                                        <p:tgtEl>
                                          <p:spTgt spid="56"/>
                                        </p:tgtEl>
                                        <p:attrNameLst>
                                          <p:attrName>style.visibility</p:attrName>
                                        </p:attrNameLst>
                                      </p:cBhvr>
                                      <p:to>
                                        <p:strVal val="visible"/>
                                      </p:to>
                                    </p:set>
                                    <p:animEffect transition="in" filter="wipe(up)">
                                      <p:cBhvr>
                                        <p:cTn id="75"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40" grpId="0"/>
      <p:bldP spid="48" grpId="0"/>
      <p:bldP spid="5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27"/>
          <p:cNvSpPr/>
          <p:nvPr/>
        </p:nvSpPr>
        <p:spPr>
          <a:xfrm rot="17891380">
            <a:off x="6022622" y="3893497"/>
            <a:ext cx="2044662" cy="1418131"/>
          </a:xfrm>
          <a:custGeom>
            <a:avLst/>
            <a:gdLst>
              <a:gd name="connsiteX0" fmla="*/ 2518861 w 2518861"/>
              <a:gd name="connsiteY0" fmla="*/ 505540 h 1747025"/>
              <a:gd name="connsiteX1" fmla="*/ 1459540 w 2518861"/>
              <a:gd name="connsiteY1" fmla="*/ 1747025 h 1747025"/>
              <a:gd name="connsiteX2" fmla="*/ 0 w 2518861"/>
              <a:gd name="connsiteY2" fmla="*/ 501644 h 1747025"/>
              <a:gd name="connsiteX3" fmla="*/ 944 w 2518861"/>
              <a:gd name="connsiteY3" fmla="*/ 500200 h 1747025"/>
              <a:gd name="connsiteX4" fmla="*/ 625944 w 2518861"/>
              <a:gd name="connsiteY4" fmla="*/ 0 h 1747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8861" h="1747025">
                <a:moveTo>
                  <a:pt x="2518861" y="505540"/>
                </a:moveTo>
                <a:lnTo>
                  <a:pt x="1459540" y="1747025"/>
                </a:lnTo>
                <a:lnTo>
                  <a:pt x="0" y="501644"/>
                </a:lnTo>
                <a:lnTo>
                  <a:pt x="944" y="500200"/>
                </a:lnTo>
                <a:lnTo>
                  <a:pt x="625944" y="0"/>
                </a:lnTo>
                <a:close/>
              </a:path>
            </a:pathLst>
          </a:cu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17829475">
            <a:off x="6233509" y="1704113"/>
            <a:ext cx="2080950" cy="2944391"/>
          </a:xfrm>
          <a:custGeom>
            <a:avLst/>
            <a:gdLst>
              <a:gd name="connsiteX0" fmla="*/ 856079 w 1973157"/>
              <a:gd name="connsiteY0" fmla="*/ 2784651 h 2791872"/>
              <a:gd name="connsiteX1" fmla="*/ 849917 w 1973157"/>
              <a:gd name="connsiteY1" fmla="*/ 2791872 h 2791872"/>
              <a:gd name="connsiteX2" fmla="*/ 834791 w 1973157"/>
              <a:gd name="connsiteY2" fmla="*/ 2778965 h 2791872"/>
              <a:gd name="connsiteX3" fmla="*/ 1275886 w 1973157"/>
              <a:gd name="connsiteY3" fmla="*/ 0 h 2791872"/>
              <a:gd name="connsiteX4" fmla="*/ 1973157 w 1973157"/>
              <a:gd name="connsiteY4" fmla="*/ 594960 h 2791872"/>
              <a:gd name="connsiteX5" fmla="*/ 1973157 w 1973157"/>
              <a:gd name="connsiteY5" fmla="*/ 1475476 h 2791872"/>
              <a:gd name="connsiteX6" fmla="*/ 1923023 w 1973157"/>
              <a:gd name="connsiteY6" fmla="*/ 1534232 h 2791872"/>
              <a:gd name="connsiteX7" fmla="*/ 0 w 1973157"/>
              <a:gd name="connsiteY7" fmla="*/ 1020652 h 279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3157" h="2791872">
                <a:moveTo>
                  <a:pt x="856079" y="2784651"/>
                </a:moveTo>
                <a:lnTo>
                  <a:pt x="849917" y="2791872"/>
                </a:lnTo>
                <a:lnTo>
                  <a:pt x="834791" y="2778965"/>
                </a:lnTo>
                <a:close/>
                <a:moveTo>
                  <a:pt x="1275886" y="0"/>
                </a:moveTo>
                <a:lnTo>
                  <a:pt x="1973157" y="594960"/>
                </a:lnTo>
                <a:lnTo>
                  <a:pt x="1973157" y="1475476"/>
                </a:lnTo>
                <a:lnTo>
                  <a:pt x="1923023" y="1534232"/>
                </a:lnTo>
                <a:lnTo>
                  <a:pt x="0" y="1020652"/>
                </a:lnTo>
                <a:close/>
              </a:path>
            </a:pathLst>
          </a:custGeom>
          <a:solidFill>
            <a:srgbClr val="595959"/>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任意多边形 21"/>
          <p:cNvSpPr/>
          <p:nvPr/>
        </p:nvSpPr>
        <p:spPr>
          <a:xfrm rot="17851524">
            <a:off x="4112394" y="2498046"/>
            <a:ext cx="2456050" cy="2303843"/>
          </a:xfrm>
          <a:custGeom>
            <a:avLst/>
            <a:gdLst>
              <a:gd name="connsiteX0" fmla="*/ 1558014 w 2328827"/>
              <a:gd name="connsiteY0" fmla="*/ 0 h 2184504"/>
              <a:gd name="connsiteX1" fmla="*/ 2328827 w 2328827"/>
              <a:gd name="connsiteY1" fmla="*/ 657711 h 2184504"/>
              <a:gd name="connsiteX2" fmla="*/ 420231 w 2328827"/>
              <a:gd name="connsiteY2" fmla="*/ 2184504 h 2184504"/>
              <a:gd name="connsiteX3" fmla="*/ 0 w 2328827"/>
              <a:gd name="connsiteY3" fmla="*/ 1825934 h 2184504"/>
            </a:gdLst>
            <a:ahLst/>
            <a:cxnLst>
              <a:cxn ang="0">
                <a:pos x="connsiteX0" y="connsiteY0"/>
              </a:cxn>
              <a:cxn ang="0">
                <a:pos x="connsiteX1" y="connsiteY1"/>
              </a:cxn>
              <a:cxn ang="0">
                <a:pos x="connsiteX2" y="connsiteY2"/>
              </a:cxn>
              <a:cxn ang="0">
                <a:pos x="connsiteX3" y="connsiteY3"/>
              </a:cxn>
            </a:cxnLst>
            <a:rect l="l" t="t" r="r" b="b"/>
            <a:pathLst>
              <a:path w="2328827" h="2184504">
                <a:moveTo>
                  <a:pt x="1558014" y="0"/>
                </a:moveTo>
                <a:lnTo>
                  <a:pt x="2328827" y="657711"/>
                </a:lnTo>
                <a:lnTo>
                  <a:pt x="420231" y="2184504"/>
                </a:lnTo>
                <a:lnTo>
                  <a:pt x="0" y="1825934"/>
                </a:lnTo>
                <a:close/>
              </a:path>
            </a:pathLst>
          </a:cu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矩形 28"/>
          <p:cNvSpPr/>
          <p:nvPr/>
        </p:nvSpPr>
        <p:spPr>
          <a:xfrm>
            <a:off x="8535600" y="1698413"/>
            <a:ext cx="607467" cy="474980"/>
          </a:xfrm>
          <a:prstGeom prst="rect">
            <a:avLst/>
          </a:prstGeom>
          <a:solidFill>
            <a:srgbClr val="59595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文本框 29"/>
          <p:cNvSpPr txBox="1"/>
          <p:nvPr/>
        </p:nvSpPr>
        <p:spPr>
          <a:xfrm>
            <a:off x="8535599" y="2299914"/>
            <a:ext cx="3605220" cy="871264"/>
          </a:xfrm>
          <a:prstGeom prst="rect">
            <a:avLst/>
          </a:prstGeom>
          <a:noFill/>
        </p:spPr>
        <p:txBody>
          <a:bodyPr wrap="square" rtlCol="0">
            <a:spAutoFit/>
          </a:bodyPr>
          <a:lstStyle/>
          <a:p>
            <a:pPr>
              <a:lnSpc>
                <a:spcPct val="150000"/>
              </a:lnSpc>
            </a:pPr>
            <a:r>
              <a:rPr lang="zh-CN" altLang="en-US" sz="1685" dirty="0">
                <a:solidFill>
                  <a:schemeClr val="bg1">
                    <a:lumMod val="65000"/>
                  </a:schemeClr>
                </a:solidFill>
                <a:cs typeface="+mn-ea"/>
                <a:sym typeface="+mn-lt"/>
              </a:rPr>
              <a:t>这里是文本这里是文本这里是文本这里是文本这里是文本这里是文本</a:t>
            </a:r>
            <a:endParaRPr lang="zh-CN" altLang="en-US" sz="1475" b="1" dirty="0">
              <a:solidFill>
                <a:schemeClr val="bg1">
                  <a:lumMod val="65000"/>
                </a:schemeClr>
              </a:solidFill>
              <a:cs typeface="+mn-ea"/>
              <a:sym typeface="+mn-lt"/>
            </a:endParaRPr>
          </a:p>
        </p:txBody>
      </p:sp>
      <p:sp>
        <p:nvSpPr>
          <p:cNvPr id="31" name="矩形 30"/>
          <p:cNvSpPr/>
          <p:nvPr/>
        </p:nvSpPr>
        <p:spPr>
          <a:xfrm>
            <a:off x="5125860" y="5345854"/>
            <a:ext cx="607467" cy="458066"/>
          </a:xfrm>
          <a:prstGeom prst="rect">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cs typeface="+mn-ea"/>
              <a:sym typeface="+mn-lt"/>
            </a:endParaRPr>
          </a:p>
        </p:txBody>
      </p:sp>
      <p:sp>
        <p:nvSpPr>
          <p:cNvPr id="35" name="文本框 34"/>
          <p:cNvSpPr txBox="1"/>
          <p:nvPr/>
        </p:nvSpPr>
        <p:spPr>
          <a:xfrm>
            <a:off x="4930379" y="5921201"/>
            <a:ext cx="3605220" cy="871264"/>
          </a:xfrm>
          <a:prstGeom prst="rect">
            <a:avLst/>
          </a:prstGeom>
          <a:noFill/>
        </p:spPr>
        <p:txBody>
          <a:bodyPr wrap="square" rtlCol="0">
            <a:spAutoFit/>
          </a:bodyPr>
          <a:lstStyle/>
          <a:p>
            <a:pPr>
              <a:lnSpc>
                <a:spcPct val="150000"/>
              </a:lnSpc>
            </a:pPr>
            <a:r>
              <a:rPr lang="zh-CN" altLang="en-US" sz="1685" dirty="0">
                <a:solidFill>
                  <a:schemeClr val="bg1">
                    <a:lumMod val="65000"/>
                  </a:schemeClr>
                </a:solidFill>
                <a:cs typeface="+mn-ea"/>
                <a:sym typeface="+mn-lt"/>
              </a:rPr>
              <a:t>这里是文本这里是文本这里是文本这里是文本这里是文本这里是文本</a:t>
            </a:r>
            <a:endParaRPr lang="zh-CN" altLang="en-US" sz="1475" b="1" dirty="0">
              <a:solidFill>
                <a:schemeClr val="bg1">
                  <a:lumMod val="65000"/>
                </a:schemeClr>
              </a:solidFill>
              <a:cs typeface="+mn-ea"/>
              <a:sym typeface="+mn-lt"/>
            </a:endParaRPr>
          </a:p>
        </p:txBody>
      </p:sp>
      <p:sp>
        <p:nvSpPr>
          <p:cNvPr id="36" name="文本框 35"/>
          <p:cNvSpPr txBox="1"/>
          <p:nvPr/>
        </p:nvSpPr>
        <p:spPr>
          <a:xfrm>
            <a:off x="978020" y="3702494"/>
            <a:ext cx="3605220" cy="825932"/>
          </a:xfrm>
          <a:prstGeom prst="rect">
            <a:avLst/>
          </a:prstGeom>
          <a:noFill/>
        </p:spPr>
        <p:txBody>
          <a:bodyPr wrap="square" rtlCol="0">
            <a:spAutoFit/>
          </a:bodyPr>
          <a:lstStyle/>
          <a:p>
            <a:pPr>
              <a:lnSpc>
                <a:spcPct val="150000"/>
              </a:lnSpc>
            </a:pPr>
            <a:r>
              <a:rPr lang="zh-CN" altLang="en-US" sz="1685" dirty="0">
                <a:solidFill>
                  <a:schemeClr val="bg1">
                    <a:lumMod val="65000"/>
                  </a:schemeClr>
                </a:solidFill>
                <a:cs typeface="+mn-ea"/>
                <a:sym typeface="+mn-lt"/>
              </a:rPr>
              <a:t>这里是文本这里是文本这里是文本这里是文本这里是文本这里是文本</a:t>
            </a:r>
          </a:p>
        </p:txBody>
      </p:sp>
      <p:sp>
        <p:nvSpPr>
          <p:cNvPr id="37" name="矩形 36"/>
          <p:cNvSpPr/>
          <p:nvPr/>
        </p:nvSpPr>
        <p:spPr>
          <a:xfrm>
            <a:off x="987894" y="3223893"/>
            <a:ext cx="607467" cy="519306"/>
          </a:xfrm>
          <a:prstGeom prst="rect">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文本框 37"/>
          <p:cNvSpPr txBox="1"/>
          <p:nvPr/>
        </p:nvSpPr>
        <p:spPr>
          <a:xfrm>
            <a:off x="5137297" y="3176309"/>
            <a:ext cx="376121" cy="871329"/>
          </a:xfrm>
          <a:prstGeom prst="rect">
            <a:avLst/>
          </a:prstGeom>
          <a:noFill/>
        </p:spPr>
        <p:txBody>
          <a:bodyPr wrap="square" rtlCol="0">
            <a:spAutoFit/>
          </a:bodyPr>
          <a:lstStyle/>
          <a:p>
            <a:pPr algn="ctr"/>
            <a:r>
              <a:rPr lang="en-US" altLang="zh-CN" sz="5060" dirty="0">
                <a:solidFill>
                  <a:schemeClr val="bg1"/>
                </a:solidFill>
                <a:cs typeface="+mn-ea"/>
                <a:sym typeface="+mn-lt"/>
              </a:rPr>
              <a:t>1</a:t>
            </a:r>
            <a:endParaRPr lang="zh-CN" altLang="en-US" sz="5060" dirty="0">
              <a:solidFill>
                <a:schemeClr val="bg1"/>
              </a:solidFill>
              <a:cs typeface="+mn-ea"/>
              <a:sym typeface="+mn-lt"/>
            </a:endParaRPr>
          </a:p>
        </p:txBody>
      </p:sp>
      <p:sp>
        <p:nvSpPr>
          <p:cNvPr id="39" name="文本框 38"/>
          <p:cNvSpPr txBox="1"/>
          <p:nvPr/>
        </p:nvSpPr>
        <p:spPr>
          <a:xfrm flipH="1">
            <a:off x="6421198" y="2173394"/>
            <a:ext cx="860152" cy="871329"/>
          </a:xfrm>
          <a:prstGeom prst="rect">
            <a:avLst/>
          </a:prstGeom>
          <a:noFill/>
        </p:spPr>
        <p:txBody>
          <a:bodyPr wrap="square" rtlCol="0">
            <a:spAutoFit/>
          </a:bodyPr>
          <a:lstStyle/>
          <a:p>
            <a:pPr algn="ctr"/>
            <a:r>
              <a:rPr lang="en-US" altLang="zh-CN" sz="5060" dirty="0">
                <a:solidFill>
                  <a:schemeClr val="bg1"/>
                </a:solidFill>
                <a:cs typeface="+mn-ea"/>
                <a:sym typeface="+mn-lt"/>
              </a:rPr>
              <a:t>2</a:t>
            </a:r>
            <a:endParaRPr lang="zh-CN" altLang="en-US" sz="5060" dirty="0">
              <a:solidFill>
                <a:schemeClr val="bg1"/>
              </a:solidFill>
              <a:cs typeface="+mn-ea"/>
              <a:sym typeface="+mn-lt"/>
            </a:endParaRPr>
          </a:p>
        </p:txBody>
      </p:sp>
      <p:sp>
        <p:nvSpPr>
          <p:cNvPr id="40" name="文本框 39"/>
          <p:cNvSpPr txBox="1"/>
          <p:nvPr/>
        </p:nvSpPr>
        <p:spPr>
          <a:xfrm>
            <a:off x="6729291" y="4140692"/>
            <a:ext cx="376121" cy="871329"/>
          </a:xfrm>
          <a:prstGeom prst="rect">
            <a:avLst/>
          </a:prstGeom>
          <a:noFill/>
        </p:spPr>
        <p:txBody>
          <a:bodyPr wrap="square" rtlCol="0">
            <a:spAutoFit/>
          </a:bodyPr>
          <a:lstStyle/>
          <a:p>
            <a:pPr algn="ctr"/>
            <a:r>
              <a:rPr lang="en-US" altLang="zh-CN" sz="5060" dirty="0">
                <a:solidFill>
                  <a:schemeClr val="bg1"/>
                </a:solidFill>
                <a:cs typeface="+mn-ea"/>
                <a:sym typeface="+mn-lt"/>
              </a:rPr>
              <a:t>3</a:t>
            </a:r>
            <a:endParaRPr lang="zh-CN" altLang="en-US" sz="5060" dirty="0">
              <a:solidFill>
                <a:schemeClr val="bg1"/>
              </a:solidFill>
              <a:cs typeface="+mn-ea"/>
              <a:sym typeface="+mn-lt"/>
            </a:endParaRPr>
          </a:p>
        </p:txBody>
      </p:sp>
      <p:sp>
        <p:nvSpPr>
          <p:cNvPr id="63" name="文本框 62"/>
          <p:cNvSpPr txBox="1"/>
          <p:nvPr/>
        </p:nvSpPr>
        <p:spPr>
          <a:xfrm>
            <a:off x="1753123" y="3272562"/>
            <a:ext cx="1762141" cy="416909"/>
          </a:xfrm>
          <a:prstGeom prst="rect">
            <a:avLst/>
          </a:prstGeom>
          <a:noFill/>
        </p:spPr>
        <p:txBody>
          <a:bodyPr wrap="square" rtlCol="0">
            <a:spAutoFit/>
          </a:bodyPr>
          <a:lstStyle/>
          <a:p>
            <a:r>
              <a:rPr lang="zh-CN" altLang="en-US" sz="2110" dirty="0">
                <a:solidFill>
                  <a:schemeClr val="bg1">
                    <a:lumMod val="65000"/>
                  </a:schemeClr>
                </a:solidFill>
                <a:effectLst>
                  <a:innerShdw dist="38100" dir="13500000">
                    <a:prstClr val="black">
                      <a:alpha val="50000"/>
                    </a:prstClr>
                  </a:innerShdw>
                </a:effectLst>
                <a:cs typeface="+mn-ea"/>
                <a:sym typeface="+mn-lt"/>
              </a:rPr>
              <a:t>请输入标题</a:t>
            </a:r>
          </a:p>
        </p:txBody>
      </p:sp>
      <p:sp>
        <p:nvSpPr>
          <p:cNvPr id="65" name="文本框 64"/>
          <p:cNvSpPr txBox="1"/>
          <p:nvPr/>
        </p:nvSpPr>
        <p:spPr>
          <a:xfrm>
            <a:off x="6075617" y="5420330"/>
            <a:ext cx="1707710" cy="416909"/>
          </a:xfrm>
          <a:prstGeom prst="rect">
            <a:avLst/>
          </a:prstGeom>
          <a:noFill/>
        </p:spPr>
        <p:txBody>
          <a:bodyPr wrap="square" rtlCol="0">
            <a:spAutoFit/>
          </a:bodyPr>
          <a:lstStyle/>
          <a:p>
            <a:r>
              <a:rPr lang="zh-CN" altLang="en-US" sz="2110" dirty="0">
                <a:solidFill>
                  <a:schemeClr val="bg1">
                    <a:lumMod val="65000"/>
                  </a:schemeClr>
                </a:solidFill>
                <a:effectLst>
                  <a:innerShdw dist="38100" dir="13500000">
                    <a:prstClr val="black">
                      <a:alpha val="50000"/>
                    </a:prstClr>
                  </a:innerShdw>
                </a:effectLst>
                <a:cs typeface="+mn-ea"/>
                <a:sym typeface="+mn-lt"/>
              </a:rPr>
              <a:t>请输入标题</a:t>
            </a:r>
          </a:p>
        </p:txBody>
      </p:sp>
      <p:sp>
        <p:nvSpPr>
          <p:cNvPr id="66" name="文本框 65"/>
          <p:cNvSpPr txBox="1"/>
          <p:nvPr/>
        </p:nvSpPr>
        <p:spPr>
          <a:xfrm>
            <a:off x="9242074" y="1692460"/>
            <a:ext cx="2086000" cy="416909"/>
          </a:xfrm>
          <a:prstGeom prst="rect">
            <a:avLst/>
          </a:prstGeom>
          <a:noFill/>
        </p:spPr>
        <p:txBody>
          <a:bodyPr wrap="square" rtlCol="0">
            <a:spAutoFit/>
          </a:bodyPr>
          <a:lstStyle/>
          <a:p>
            <a:r>
              <a:rPr lang="zh-CN" altLang="en-US" sz="2110" dirty="0">
                <a:solidFill>
                  <a:schemeClr val="bg1">
                    <a:lumMod val="65000"/>
                  </a:schemeClr>
                </a:solidFill>
                <a:effectLst>
                  <a:innerShdw dist="38100" dir="13500000">
                    <a:prstClr val="black">
                      <a:alpha val="50000"/>
                    </a:prstClr>
                  </a:innerShdw>
                </a:effectLst>
                <a:cs typeface="+mn-ea"/>
                <a:sym typeface="+mn-lt"/>
              </a:rPr>
              <a:t>请输入标题</a:t>
            </a:r>
          </a:p>
        </p:txBody>
      </p:sp>
      <p:sp>
        <p:nvSpPr>
          <p:cNvPr id="3" name="文本占位符 2"/>
          <p:cNvSpPr>
            <a:spLocks noGrp="1"/>
          </p:cNvSpPr>
          <p:nvPr>
            <p:ph type="body" sz="quarter" idx="13"/>
          </p:nvPr>
        </p:nvSpPr>
        <p:spPr/>
        <p:txBody>
          <a:bodyPr/>
          <a:lstStyle/>
          <a:p>
            <a:r>
              <a:rPr lang="zh-CN" altLang="en-US" dirty="0">
                <a:cs typeface="+mn-ea"/>
                <a:sym typeface="+mn-lt"/>
              </a:rPr>
              <a:t>点击输入标题内容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accel="5000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0-#ppt_w/2"/>
                                          </p:val>
                                        </p:tav>
                                        <p:tav tm="100000">
                                          <p:val>
                                            <p:strVal val="#ppt_x"/>
                                          </p:val>
                                        </p:tav>
                                      </p:tavLst>
                                    </p:anim>
                                    <p:anim calcmode="lin" valueType="num">
                                      <p:cBhvr additive="base">
                                        <p:cTn id="8" dur="10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6" accel="50000"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1+#ppt_w/2"/>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3" accel="5000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1+#ppt_w/2"/>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childTnLst>
                          </p:cTn>
                        </p:par>
                        <p:par>
                          <p:cTn id="17" fill="hold">
                            <p:stCondLst>
                              <p:cond delay="1000"/>
                            </p:stCondLst>
                            <p:childTnLst>
                              <p:par>
                                <p:cTn id="18" presetID="14" presetClass="entr" presetSubtype="10" fill="hold" grpId="0" nodeType="after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randombar(horizontal)">
                                      <p:cBhvr>
                                        <p:cTn id="20" dur="500"/>
                                        <p:tgtEl>
                                          <p:spTgt spid="40"/>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randombar(horizontal)">
                                      <p:cBhvr>
                                        <p:cTn id="23" dur="500"/>
                                        <p:tgtEl>
                                          <p:spTgt spid="38"/>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randombar(horizontal)">
                                      <p:cBhvr>
                                        <p:cTn id="26" dur="500"/>
                                        <p:tgtEl>
                                          <p:spTgt spid="39"/>
                                        </p:tgtEl>
                                      </p:cBhvr>
                                    </p:animEffect>
                                  </p:childTnLst>
                                </p:cTn>
                              </p:par>
                            </p:childTnLst>
                          </p:cTn>
                        </p:par>
                        <p:par>
                          <p:cTn id="27" fill="hold">
                            <p:stCondLst>
                              <p:cond delay="1500"/>
                            </p:stCondLst>
                            <p:childTnLst>
                              <p:par>
                                <p:cTn id="28" presetID="53" presetClass="entr" presetSubtype="528" fill="hold" grpId="0" nodeType="afterEffect">
                                  <p:stCondLst>
                                    <p:cond delay="0"/>
                                  </p:stCondLst>
                                  <p:childTnLst>
                                    <p:set>
                                      <p:cBhvr>
                                        <p:cTn id="29" dur="1" fill="hold">
                                          <p:stCondLst>
                                            <p:cond delay="0"/>
                                          </p:stCondLst>
                                        </p:cTn>
                                        <p:tgtEl>
                                          <p:spTgt spid="37"/>
                                        </p:tgtEl>
                                        <p:attrNameLst>
                                          <p:attrName>style.visibility</p:attrName>
                                        </p:attrNameLst>
                                      </p:cBhvr>
                                      <p:to>
                                        <p:strVal val="visible"/>
                                      </p:to>
                                    </p:set>
                                    <p:anim calcmode="lin" valueType="num">
                                      <p:cBhvr>
                                        <p:cTn id="30" dur="500" fill="hold"/>
                                        <p:tgtEl>
                                          <p:spTgt spid="37"/>
                                        </p:tgtEl>
                                        <p:attrNameLst>
                                          <p:attrName>ppt_w</p:attrName>
                                        </p:attrNameLst>
                                      </p:cBhvr>
                                      <p:tavLst>
                                        <p:tav tm="0">
                                          <p:val>
                                            <p:fltVal val="0"/>
                                          </p:val>
                                        </p:tav>
                                        <p:tav tm="100000">
                                          <p:val>
                                            <p:strVal val="#ppt_w"/>
                                          </p:val>
                                        </p:tav>
                                      </p:tavLst>
                                    </p:anim>
                                    <p:anim calcmode="lin" valueType="num">
                                      <p:cBhvr>
                                        <p:cTn id="31" dur="500" fill="hold"/>
                                        <p:tgtEl>
                                          <p:spTgt spid="37"/>
                                        </p:tgtEl>
                                        <p:attrNameLst>
                                          <p:attrName>ppt_h</p:attrName>
                                        </p:attrNameLst>
                                      </p:cBhvr>
                                      <p:tavLst>
                                        <p:tav tm="0">
                                          <p:val>
                                            <p:fltVal val="0"/>
                                          </p:val>
                                        </p:tav>
                                        <p:tav tm="100000">
                                          <p:val>
                                            <p:strVal val="#ppt_h"/>
                                          </p:val>
                                        </p:tav>
                                      </p:tavLst>
                                    </p:anim>
                                    <p:animEffect transition="in" filter="fade">
                                      <p:cBhvr>
                                        <p:cTn id="32" dur="500"/>
                                        <p:tgtEl>
                                          <p:spTgt spid="37"/>
                                        </p:tgtEl>
                                      </p:cBhvr>
                                    </p:animEffect>
                                    <p:anim calcmode="lin" valueType="num">
                                      <p:cBhvr>
                                        <p:cTn id="33" dur="500" fill="hold"/>
                                        <p:tgtEl>
                                          <p:spTgt spid="37"/>
                                        </p:tgtEl>
                                        <p:attrNameLst>
                                          <p:attrName>ppt_x</p:attrName>
                                        </p:attrNameLst>
                                      </p:cBhvr>
                                      <p:tavLst>
                                        <p:tav tm="0">
                                          <p:val>
                                            <p:fltVal val="0.5"/>
                                          </p:val>
                                        </p:tav>
                                        <p:tav tm="100000">
                                          <p:val>
                                            <p:strVal val="#ppt_x"/>
                                          </p:val>
                                        </p:tav>
                                      </p:tavLst>
                                    </p:anim>
                                    <p:anim calcmode="lin" valueType="num">
                                      <p:cBhvr>
                                        <p:cTn id="34" dur="500" fill="hold"/>
                                        <p:tgtEl>
                                          <p:spTgt spid="37"/>
                                        </p:tgtEl>
                                        <p:attrNameLst>
                                          <p:attrName>ppt_y</p:attrName>
                                        </p:attrNameLst>
                                      </p:cBhvr>
                                      <p:tavLst>
                                        <p:tav tm="0">
                                          <p:val>
                                            <p:fltVal val="0.5"/>
                                          </p:val>
                                        </p:tav>
                                        <p:tav tm="100000">
                                          <p:val>
                                            <p:strVal val="#ppt_y"/>
                                          </p:val>
                                        </p:tav>
                                      </p:tavLst>
                                    </p:anim>
                                  </p:childTnLst>
                                </p:cTn>
                              </p:par>
                              <p:par>
                                <p:cTn id="35" presetID="53" presetClass="entr" presetSubtype="528"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p:cTn id="37" dur="500" fill="hold"/>
                                        <p:tgtEl>
                                          <p:spTgt spid="31"/>
                                        </p:tgtEl>
                                        <p:attrNameLst>
                                          <p:attrName>ppt_w</p:attrName>
                                        </p:attrNameLst>
                                      </p:cBhvr>
                                      <p:tavLst>
                                        <p:tav tm="0">
                                          <p:val>
                                            <p:fltVal val="0"/>
                                          </p:val>
                                        </p:tav>
                                        <p:tav tm="100000">
                                          <p:val>
                                            <p:strVal val="#ppt_w"/>
                                          </p:val>
                                        </p:tav>
                                      </p:tavLst>
                                    </p:anim>
                                    <p:anim calcmode="lin" valueType="num">
                                      <p:cBhvr>
                                        <p:cTn id="38" dur="500" fill="hold"/>
                                        <p:tgtEl>
                                          <p:spTgt spid="31"/>
                                        </p:tgtEl>
                                        <p:attrNameLst>
                                          <p:attrName>ppt_h</p:attrName>
                                        </p:attrNameLst>
                                      </p:cBhvr>
                                      <p:tavLst>
                                        <p:tav tm="0">
                                          <p:val>
                                            <p:fltVal val="0"/>
                                          </p:val>
                                        </p:tav>
                                        <p:tav tm="100000">
                                          <p:val>
                                            <p:strVal val="#ppt_h"/>
                                          </p:val>
                                        </p:tav>
                                      </p:tavLst>
                                    </p:anim>
                                    <p:animEffect transition="in" filter="fade">
                                      <p:cBhvr>
                                        <p:cTn id="39" dur="500"/>
                                        <p:tgtEl>
                                          <p:spTgt spid="31"/>
                                        </p:tgtEl>
                                      </p:cBhvr>
                                    </p:animEffect>
                                    <p:anim calcmode="lin" valueType="num">
                                      <p:cBhvr>
                                        <p:cTn id="40" dur="500" fill="hold"/>
                                        <p:tgtEl>
                                          <p:spTgt spid="31"/>
                                        </p:tgtEl>
                                        <p:attrNameLst>
                                          <p:attrName>ppt_x</p:attrName>
                                        </p:attrNameLst>
                                      </p:cBhvr>
                                      <p:tavLst>
                                        <p:tav tm="0">
                                          <p:val>
                                            <p:fltVal val="0.5"/>
                                          </p:val>
                                        </p:tav>
                                        <p:tav tm="100000">
                                          <p:val>
                                            <p:strVal val="#ppt_x"/>
                                          </p:val>
                                        </p:tav>
                                      </p:tavLst>
                                    </p:anim>
                                    <p:anim calcmode="lin" valueType="num">
                                      <p:cBhvr>
                                        <p:cTn id="41" dur="500" fill="hold"/>
                                        <p:tgtEl>
                                          <p:spTgt spid="31"/>
                                        </p:tgtEl>
                                        <p:attrNameLst>
                                          <p:attrName>ppt_y</p:attrName>
                                        </p:attrNameLst>
                                      </p:cBhvr>
                                      <p:tavLst>
                                        <p:tav tm="0">
                                          <p:val>
                                            <p:fltVal val="0.5"/>
                                          </p:val>
                                        </p:tav>
                                        <p:tav tm="100000">
                                          <p:val>
                                            <p:strVal val="#ppt_y"/>
                                          </p:val>
                                        </p:tav>
                                      </p:tavLst>
                                    </p:anim>
                                  </p:childTnLst>
                                </p:cTn>
                              </p:par>
                              <p:par>
                                <p:cTn id="42" presetID="53" presetClass="entr" presetSubtype="528" fill="hold" grpId="0" nodeType="withEffect">
                                  <p:stCondLst>
                                    <p:cond delay="0"/>
                                  </p:stCondLst>
                                  <p:childTnLst>
                                    <p:set>
                                      <p:cBhvr>
                                        <p:cTn id="43" dur="1" fill="hold">
                                          <p:stCondLst>
                                            <p:cond delay="0"/>
                                          </p:stCondLst>
                                        </p:cTn>
                                        <p:tgtEl>
                                          <p:spTgt spid="29"/>
                                        </p:tgtEl>
                                        <p:attrNameLst>
                                          <p:attrName>style.visibility</p:attrName>
                                        </p:attrNameLst>
                                      </p:cBhvr>
                                      <p:to>
                                        <p:strVal val="visible"/>
                                      </p:to>
                                    </p:set>
                                    <p:anim calcmode="lin" valueType="num">
                                      <p:cBhvr>
                                        <p:cTn id="44" dur="500" fill="hold"/>
                                        <p:tgtEl>
                                          <p:spTgt spid="29"/>
                                        </p:tgtEl>
                                        <p:attrNameLst>
                                          <p:attrName>ppt_w</p:attrName>
                                        </p:attrNameLst>
                                      </p:cBhvr>
                                      <p:tavLst>
                                        <p:tav tm="0">
                                          <p:val>
                                            <p:fltVal val="0"/>
                                          </p:val>
                                        </p:tav>
                                        <p:tav tm="100000">
                                          <p:val>
                                            <p:strVal val="#ppt_w"/>
                                          </p:val>
                                        </p:tav>
                                      </p:tavLst>
                                    </p:anim>
                                    <p:anim calcmode="lin" valueType="num">
                                      <p:cBhvr>
                                        <p:cTn id="45" dur="500" fill="hold"/>
                                        <p:tgtEl>
                                          <p:spTgt spid="29"/>
                                        </p:tgtEl>
                                        <p:attrNameLst>
                                          <p:attrName>ppt_h</p:attrName>
                                        </p:attrNameLst>
                                      </p:cBhvr>
                                      <p:tavLst>
                                        <p:tav tm="0">
                                          <p:val>
                                            <p:fltVal val="0"/>
                                          </p:val>
                                        </p:tav>
                                        <p:tav tm="100000">
                                          <p:val>
                                            <p:strVal val="#ppt_h"/>
                                          </p:val>
                                        </p:tav>
                                      </p:tavLst>
                                    </p:anim>
                                    <p:animEffect transition="in" filter="fade">
                                      <p:cBhvr>
                                        <p:cTn id="46" dur="500"/>
                                        <p:tgtEl>
                                          <p:spTgt spid="29"/>
                                        </p:tgtEl>
                                      </p:cBhvr>
                                    </p:animEffect>
                                    <p:anim calcmode="lin" valueType="num">
                                      <p:cBhvr>
                                        <p:cTn id="47" dur="500" fill="hold"/>
                                        <p:tgtEl>
                                          <p:spTgt spid="29"/>
                                        </p:tgtEl>
                                        <p:attrNameLst>
                                          <p:attrName>ppt_x</p:attrName>
                                        </p:attrNameLst>
                                      </p:cBhvr>
                                      <p:tavLst>
                                        <p:tav tm="0">
                                          <p:val>
                                            <p:fltVal val="0.5"/>
                                          </p:val>
                                        </p:tav>
                                        <p:tav tm="100000">
                                          <p:val>
                                            <p:strVal val="#ppt_x"/>
                                          </p:val>
                                        </p:tav>
                                      </p:tavLst>
                                    </p:anim>
                                    <p:anim calcmode="lin" valueType="num">
                                      <p:cBhvr>
                                        <p:cTn id="48" dur="500" fill="hold"/>
                                        <p:tgtEl>
                                          <p:spTgt spid="29"/>
                                        </p:tgtEl>
                                        <p:attrNameLst>
                                          <p:attrName>ppt_y</p:attrName>
                                        </p:attrNameLst>
                                      </p:cBhvr>
                                      <p:tavLst>
                                        <p:tav tm="0">
                                          <p:val>
                                            <p:fltVal val="0.5"/>
                                          </p:val>
                                        </p:tav>
                                        <p:tav tm="100000">
                                          <p:val>
                                            <p:strVal val="#ppt_y"/>
                                          </p:val>
                                        </p:tav>
                                      </p:tavLst>
                                    </p:anim>
                                  </p:childTnLst>
                                </p:cTn>
                              </p:par>
                            </p:childTnLst>
                          </p:cTn>
                        </p:par>
                        <p:par>
                          <p:cTn id="49" fill="hold">
                            <p:stCondLst>
                              <p:cond delay="2000"/>
                            </p:stCondLst>
                            <p:childTnLst>
                              <p:par>
                                <p:cTn id="50" presetID="22" presetClass="entr" presetSubtype="8" fill="hold" grpId="0" nodeType="afterEffect">
                                  <p:stCondLst>
                                    <p:cond delay="0"/>
                                  </p:stCondLst>
                                  <p:childTnLst>
                                    <p:set>
                                      <p:cBhvr>
                                        <p:cTn id="51" dur="1" fill="hold">
                                          <p:stCondLst>
                                            <p:cond delay="0"/>
                                          </p:stCondLst>
                                        </p:cTn>
                                        <p:tgtEl>
                                          <p:spTgt spid="63"/>
                                        </p:tgtEl>
                                        <p:attrNameLst>
                                          <p:attrName>style.visibility</p:attrName>
                                        </p:attrNameLst>
                                      </p:cBhvr>
                                      <p:to>
                                        <p:strVal val="visible"/>
                                      </p:to>
                                    </p:set>
                                    <p:animEffect transition="in" filter="wipe(left)">
                                      <p:cBhvr>
                                        <p:cTn id="52" dur="1000"/>
                                        <p:tgtEl>
                                          <p:spTgt spid="63"/>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66"/>
                                        </p:tgtEl>
                                        <p:attrNameLst>
                                          <p:attrName>style.visibility</p:attrName>
                                        </p:attrNameLst>
                                      </p:cBhvr>
                                      <p:to>
                                        <p:strVal val="visible"/>
                                      </p:to>
                                    </p:set>
                                    <p:animEffect transition="in" filter="wipe(left)">
                                      <p:cBhvr>
                                        <p:cTn id="55" dur="1000"/>
                                        <p:tgtEl>
                                          <p:spTgt spid="66"/>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65"/>
                                        </p:tgtEl>
                                        <p:attrNameLst>
                                          <p:attrName>style.visibility</p:attrName>
                                        </p:attrNameLst>
                                      </p:cBhvr>
                                      <p:to>
                                        <p:strVal val="visible"/>
                                      </p:to>
                                    </p:set>
                                    <p:animEffect transition="in" filter="wipe(left)">
                                      <p:cBhvr>
                                        <p:cTn id="58" dur="1000"/>
                                        <p:tgtEl>
                                          <p:spTgt spid="65"/>
                                        </p:tgtEl>
                                      </p:cBhvr>
                                    </p:animEffect>
                                  </p:childTnLst>
                                </p:cTn>
                              </p:par>
                            </p:childTnLst>
                          </p:cTn>
                        </p:par>
                        <p:par>
                          <p:cTn id="59" fill="hold">
                            <p:stCondLst>
                              <p:cond delay="3000"/>
                            </p:stCondLst>
                            <p:childTnLst>
                              <p:par>
                                <p:cTn id="60" presetID="14" presetClass="entr" presetSubtype="10" fill="hold" grpId="0" nodeType="afterEffect">
                                  <p:stCondLst>
                                    <p:cond delay="0"/>
                                  </p:stCondLst>
                                  <p:iterate type="lt">
                                    <p:tmPct val="10000"/>
                                  </p:iterate>
                                  <p:childTnLst>
                                    <p:set>
                                      <p:cBhvr>
                                        <p:cTn id="61" dur="1" fill="hold">
                                          <p:stCondLst>
                                            <p:cond delay="0"/>
                                          </p:stCondLst>
                                        </p:cTn>
                                        <p:tgtEl>
                                          <p:spTgt spid="35"/>
                                        </p:tgtEl>
                                        <p:attrNameLst>
                                          <p:attrName>style.visibility</p:attrName>
                                        </p:attrNameLst>
                                      </p:cBhvr>
                                      <p:to>
                                        <p:strVal val="visible"/>
                                      </p:to>
                                    </p:set>
                                    <p:animEffect transition="in" filter="randombar(horizontal)">
                                      <p:cBhvr>
                                        <p:cTn id="62" dur="500"/>
                                        <p:tgtEl>
                                          <p:spTgt spid="35"/>
                                        </p:tgtEl>
                                      </p:cBhvr>
                                    </p:animEffect>
                                  </p:childTnLst>
                                </p:cTn>
                              </p:par>
                              <p:par>
                                <p:cTn id="63" presetID="14" presetClass="entr" presetSubtype="10" fill="hold" grpId="0" nodeType="withEffect">
                                  <p:stCondLst>
                                    <p:cond delay="0"/>
                                  </p:stCondLst>
                                  <p:iterate type="lt">
                                    <p:tmPct val="10000"/>
                                  </p:iterate>
                                  <p:childTnLst>
                                    <p:set>
                                      <p:cBhvr>
                                        <p:cTn id="64" dur="1" fill="hold">
                                          <p:stCondLst>
                                            <p:cond delay="0"/>
                                          </p:stCondLst>
                                        </p:cTn>
                                        <p:tgtEl>
                                          <p:spTgt spid="30"/>
                                        </p:tgtEl>
                                        <p:attrNameLst>
                                          <p:attrName>style.visibility</p:attrName>
                                        </p:attrNameLst>
                                      </p:cBhvr>
                                      <p:to>
                                        <p:strVal val="visible"/>
                                      </p:to>
                                    </p:set>
                                    <p:animEffect transition="in" filter="randombar(horizontal)">
                                      <p:cBhvr>
                                        <p:cTn id="65" dur="500"/>
                                        <p:tgtEl>
                                          <p:spTgt spid="30"/>
                                        </p:tgtEl>
                                      </p:cBhvr>
                                    </p:animEffect>
                                  </p:childTnLst>
                                </p:cTn>
                              </p:par>
                              <p:par>
                                <p:cTn id="66" presetID="14" presetClass="entr" presetSubtype="10" fill="hold" grpId="0" nodeType="withEffect">
                                  <p:stCondLst>
                                    <p:cond delay="0"/>
                                  </p:stCondLst>
                                  <p:iterate type="lt">
                                    <p:tmPct val="10000"/>
                                  </p:iterate>
                                  <p:childTnLst>
                                    <p:set>
                                      <p:cBhvr>
                                        <p:cTn id="67" dur="1" fill="hold">
                                          <p:stCondLst>
                                            <p:cond delay="0"/>
                                          </p:stCondLst>
                                        </p:cTn>
                                        <p:tgtEl>
                                          <p:spTgt spid="36"/>
                                        </p:tgtEl>
                                        <p:attrNameLst>
                                          <p:attrName>style.visibility</p:attrName>
                                        </p:attrNameLst>
                                      </p:cBhvr>
                                      <p:to>
                                        <p:strVal val="visible"/>
                                      </p:to>
                                    </p:set>
                                    <p:animEffect transition="in" filter="randombar(horizontal)">
                                      <p:cBhvr>
                                        <p:cTn id="6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1" grpId="0" animBg="1"/>
      <p:bldP spid="22" grpId="0" animBg="1"/>
      <p:bldP spid="29" grpId="0" animBg="1"/>
      <p:bldP spid="30" grpId="0"/>
      <p:bldP spid="31" grpId="0" animBg="1"/>
      <p:bldP spid="35" grpId="0"/>
      <p:bldP spid="36" grpId="0"/>
      <p:bldP spid="37" grpId="0" animBg="1"/>
      <p:bldP spid="38" grpId="0"/>
      <p:bldP spid="39" grpId="0"/>
      <p:bldP spid="40" grpId="0"/>
      <p:bldP spid="63" grpId="0"/>
      <p:bldP spid="65" grpId="0"/>
      <p:bldP spid="6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latin typeface="+mn-lt"/>
                <a:cs typeface="+mn-ea"/>
                <a:sym typeface="+mn-lt"/>
              </a:rPr>
              <a:t>01</a:t>
            </a:r>
            <a:endParaRPr lang="zh-CN" altLang="en-US" dirty="0">
              <a:latin typeface="+mn-lt"/>
              <a:cs typeface="+mn-ea"/>
              <a:sym typeface="+mn-lt"/>
            </a:endParaRPr>
          </a:p>
        </p:txBody>
      </p:sp>
      <p:sp>
        <p:nvSpPr>
          <p:cNvPr id="3" name="文本占位符 2"/>
          <p:cNvSpPr>
            <a:spLocks noGrp="1"/>
          </p:cNvSpPr>
          <p:nvPr>
            <p:ph type="body" sz="quarter" idx="12"/>
          </p:nvPr>
        </p:nvSpPr>
        <p:spPr/>
        <p:txBody>
          <a:bodyPr/>
          <a:lstStyle/>
          <a:p>
            <a:r>
              <a:rPr lang="zh-CN" altLang="en-US" dirty="0">
                <a:latin typeface="+mn-lt"/>
                <a:cs typeface="+mn-ea"/>
                <a:sym typeface="+mn-lt"/>
              </a:rPr>
              <a:t>课题背景及内容</a:t>
            </a:r>
          </a:p>
        </p:txBody>
      </p:sp>
      <p:sp>
        <p:nvSpPr>
          <p:cNvPr id="4" name="文本占位符 3"/>
          <p:cNvSpPr>
            <a:spLocks noGrp="1"/>
          </p:cNvSpPr>
          <p:nvPr>
            <p:ph type="body" sz="quarter" idx="13"/>
          </p:nvPr>
        </p:nvSpPr>
        <p:spPr/>
        <p:txBody>
          <a:bodyPr/>
          <a:lstStyle/>
          <a:p>
            <a:r>
              <a:rPr lang="zh-CN" altLang="en-US" dirty="0">
                <a:latin typeface="+mn-lt"/>
                <a:cs typeface="+mn-ea"/>
                <a:sym typeface="+mn-lt"/>
              </a:rPr>
              <a:t>输入副标题</a:t>
            </a:r>
            <a:endParaRPr lang="en-US" altLang="zh-CN" dirty="0">
              <a:latin typeface="+mn-lt"/>
              <a:cs typeface="+mn-ea"/>
              <a:sym typeface="+mn-lt"/>
            </a:endParaRPr>
          </a:p>
          <a:p>
            <a:r>
              <a:rPr lang="zh-CN" altLang="en-US" dirty="0">
                <a:latin typeface="+mn-lt"/>
                <a:cs typeface="+mn-ea"/>
                <a:sym typeface="+mn-lt"/>
              </a:rPr>
              <a:t>输入副标题</a:t>
            </a:r>
          </a:p>
          <a:p>
            <a:endParaRPr lang="zh-CN" altLang="en-US" dirty="0">
              <a:latin typeface="+mn-lt"/>
              <a:cs typeface="+mn-ea"/>
              <a:sym typeface="+mn-lt"/>
            </a:endParaRPr>
          </a:p>
        </p:txBody>
      </p:sp>
      <p:sp>
        <p:nvSpPr>
          <p:cNvPr id="5" name="文本占位符 4"/>
          <p:cNvSpPr>
            <a:spLocks noGrp="1"/>
          </p:cNvSpPr>
          <p:nvPr>
            <p:ph type="body" sz="quarter" idx="14"/>
          </p:nvPr>
        </p:nvSpPr>
        <p:spPr/>
        <p:txBody>
          <a:bodyPr/>
          <a:lstStyle/>
          <a:p>
            <a:r>
              <a:rPr lang="zh-CN" altLang="en-US" dirty="0">
                <a:latin typeface="+mn-lt"/>
                <a:cs typeface="+mn-ea"/>
                <a:sym typeface="+mn-lt"/>
              </a:rPr>
              <a:t>输入副标题</a:t>
            </a:r>
          </a:p>
          <a:p>
            <a:r>
              <a:rPr lang="zh-CN" altLang="en-US" dirty="0">
                <a:latin typeface="+mn-lt"/>
                <a:cs typeface="+mn-ea"/>
                <a:sym typeface="+mn-lt"/>
              </a:rPr>
              <a:t>输入副标题</a:t>
            </a:r>
          </a:p>
          <a:p>
            <a:endParaRPr lang="zh-CN" altLang="en-US" dirty="0">
              <a:latin typeface="+mn-lt"/>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513869" y="2071510"/>
            <a:ext cx="1918041" cy="1918041"/>
            <a:chOff x="4279716" y="1964206"/>
            <a:chExt cx="1818687" cy="1818687"/>
          </a:xfrm>
          <a:effectLst>
            <a:outerShdw blurRad="419100" dist="419100" dir="5400000" algn="ctr" rotWithShape="0">
              <a:srgbClr val="000000">
                <a:alpha val="43137"/>
              </a:srgbClr>
            </a:outerShdw>
          </a:effectLst>
        </p:grpSpPr>
        <p:sp>
          <p:nvSpPr>
            <p:cNvPr id="5" name="Teardrop 11@|1FFC:14657585|FBC:16777215|LFC:16777215|LBC:16777215"/>
            <p:cNvSpPr/>
            <p:nvPr/>
          </p:nvSpPr>
          <p:spPr>
            <a:xfrm flipV="1">
              <a:off x="4279716" y="1964206"/>
              <a:ext cx="1818687" cy="1818687"/>
            </a:xfrm>
            <a:prstGeom prst="teardrop">
              <a:avLst/>
            </a:prstGeom>
            <a:solidFill>
              <a:srgbClr val="0070C0"/>
            </a:solidFill>
            <a:ln w="12700" cap="flat" cmpd="sng" algn="ctr">
              <a:noFill/>
              <a:prstDash val="solid"/>
              <a:miter lim="800000"/>
            </a:ln>
            <a:effectLst/>
          </p:spPr>
          <p:txBody>
            <a:bodyPr rtlCol="0" anchor="ctr"/>
            <a:lstStyle/>
            <a:p>
              <a:pPr algn="ctr" defTabSz="963930" fontAlgn="auto">
                <a:spcBef>
                  <a:spcPts val="0"/>
                </a:spcBef>
                <a:spcAft>
                  <a:spcPts val="0"/>
                </a:spcAft>
                <a:defRPr/>
              </a:pPr>
              <a:endParaRPr lang="en-US" sz="1900" kern="0">
                <a:solidFill>
                  <a:srgbClr val="1CBB9F"/>
                </a:solidFill>
                <a:cs typeface="+mn-ea"/>
                <a:sym typeface="+mn-lt"/>
              </a:endParaRPr>
            </a:p>
          </p:txBody>
        </p:sp>
        <p:sp>
          <p:nvSpPr>
            <p:cNvPr id="6" name="Freeform 68@|5FFC:16777215|FBC:16777215|LFC:16777215|LBC:16777215"/>
            <p:cNvSpPr>
              <a:spLocks noEditPoints="1"/>
            </p:cNvSpPr>
            <p:nvPr/>
          </p:nvSpPr>
          <p:spPr bwMode="auto">
            <a:xfrm>
              <a:off x="4950306" y="2613608"/>
              <a:ext cx="469650" cy="472550"/>
            </a:xfrm>
            <a:custGeom>
              <a:avLst/>
              <a:gdLst>
                <a:gd name="T0" fmla="*/ 286 w 286"/>
                <a:gd name="T1" fmla="*/ 131 h 288"/>
                <a:gd name="T2" fmla="*/ 259 w 286"/>
                <a:gd name="T3" fmla="*/ 131 h 288"/>
                <a:gd name="T4" fmla="*/ 155 w 286"/>
                <a:gd name="T5" fmla="*/ 26 h 288"/>
                <a:gd name="T6" fmla="*/ 155 w 286"/>
                <a:gd name="T7" fmla="*/ 0 h 288"/>
                <a:gd name="T8" fmla="*/ 131 w 286"/>
                <a:gd name="T9" fmla="*/ 0 h 288"/>
                <a:gd name="T10" fmla="*/ 131 w 286"/>
                <a:gd name="T11" fmla="*/ 26 h 288"/>
                <a:gd name="T12" fmla="*/ 27 w 286"/>
                <a:gd name="T13" fmla="*/ 131 h 288"/>
                <a:gd name="T14" fmla="*/ 0 w 286"/>
                <a:gd name="T15" fmla="*/ 131 h 288"/>
                <a:gd name="T16" fmla="*/ 0 w 286"/>
                <a:gd name="T17" fmla="*/ 155 h 288"/>
                <a:gd name="T18" fmla="*/ 28 w 286"/>
                <a:gd name="T19" fmla="*/ 155 h 288"/>
                <a:gd name="T20" fmla="*/ 131 w 286"/>
                <a:gd name="T21" fmla="*/ 258 h 288"/>
                <a:gd name="T22" fmla="*/ 131 w 286"/>
                <a:gd name="T23" fmla="*/ 288 h 288"/>
                <a:gd name="T24" fmla="*/ 155 w 286"/>
                <a:gd name="T25" fmla="*/ 288 h 288"/>
                <a:gd name="T26" fmla="*/ 155 w 286"/>
                <a:gd name="T27" fmla="*/ 258 h 288"/>
                <a:gd name="T28" fmla="*/ 259 w 286"/>
                <a:gd name="T29" fmla="*/ 155 h 288"/>
                <a:gd name="T30" fmla="*/ 286 w 286"/>
                <a:gd name="T31" fmla="*/ 155 h 288"/>
                <a:gd name="T32" fmla="*/ 286 w 286"/>
                <a:gd name="T33" fmla="*/ 131 h 288"/>
                <a:gd name="T34" fmla="*/ 235 w 286"/>
                <a:gd name="T35" fmla="*/ 131 h 288"/>
                <a:gd name="T36" fmla="*/ 155 w 286"/>
                <a:gd name="T37" fmla="*/ 131 h 288"/>
                <a:gd name="T38" fmla="*/ 155 w 286"/>
                <a:gd name="T39" fmla="*/ 50 h 288"/>
                <a:gd name="T40" fmla="*/ 235 w 286"/>
                <a:gd name="T41" fmla="*/ 131 h 288"/>
                <a:gd name="T42" fmla="*/ 131 w 286"/>
                <a:gd name="T43" fmla="*/ 50 h 288"/>
                <a:gd name="T44" fmla="*/ 131 w 286"/>
                <a:gd name="T45" fmla="*/ 131 h 288"/>
                <a:gd name="T46" fmla="*/ 51 w 286"/>
                <a:gd name="T47" fmla="*/ 131 h 288"/>
                <a:gd name="T48" fmla="*/ 131 w 286"/>
                <a:gd name="T49" fmla="*/ 50 h 288"/>
                <a:gd name="T50" fmla="*/ 52 w 286"/>
                <a:gd name="T51" fmla="*/ 155 h 288"/>
                <a:gd name="T52" fmla="*/ 131 w 286"/>
                <a:gd name="T53" fmla="*/ 155 h 288"/>
                <a:gd name="T54" fmla="*/ 131 w 286"/>
                <a:gd name="T55" fmla="*/ 234 h 288"/>
                <a:gd name="T56" fmla="*/ 52 w 286"/>
                <a:gd name="T57" fmla="*/ 155 h 288"/>
                <a:gd name="T58" fmla="*/ 155 w 286"/>
                <a:gd name="T59" fmla="*/ 234 h 288"/>
                <a:gd name="T60" fmla="*/ 155 w 286"/>
                <a:gd name="T61" fmla="*/ 155 h 288"/>
                <a:gd name="T62" fmla="*/ 235 w 286"/>
                <a:gd name="T63" fmla="*/ 155 h 288"/>
                <a:gd name="T64" fmla="*/ 155 w 286"/>
                <a:gd name="T65" fmla="*/ 23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6" h="288">
                  <a:moveTo>
                    <a:pt x="286" y="131"/>
                  </a:moveTo>
                  <a:cubicBezTo>
                    <a:pt x="259" y="131"/>
                    <a:pt x="259" y="131"/>
                    <a:pt x="259" y="131"/>
                  </a:cubicBezTo>
                  <a:cubicBezTo>
                    <a:pt x="254" y="76"/>
                    <a:pt x="210" y="31"/>
                    <a:pt x="155" y="26"/>
                  </a:cubicBezTo>
                  <a:cubicBezTo>
                    <a:pt x="155" y="0"/>
                    <a:pt x="155" y="0"/>
                    <a:pt x="155" y="0"/>
                  </a:cubicBezTo>
                  <a:cubicBezTo>
                    <a:pt x="131" y="0"/>
                    <a:pt x="131" y="0"/>
                    <a:pt x="131" y="0"/>
                  </a:cubicBezTo>
                  <a:cubicBezTo>
                    <a:pt x="131" y="26"/>
                    <a:pt x="131" y="26"/>
                    <a:pt x="131" y="26"/>
                  </a:cubicBezTo>
                  <a:cubicBezTo>
                    <a:pt x="76" y="32"/>
                    <a:pt x="32" y="76"/>
                    <a:pt x="27" y="131"/>
                  </a:cubicBezTo>
                  <a:cubicBezTo>
                    <a:pt x="0" y="131"/>
                    <a:pt x="0" y="131"/>
                    <a:pt x="0" y="131"/>
                  </a:cubicBezTo>
                  <a:cubicBezTo>
                    <a:pt x="0" y="155"/>
                    <a:pt x="0" y="155"/>
                    <a:pt x="0" y="155"/>
                  </a:cubicBezTo>
                  <a:cubicBezTo>
                    <a:pt x="28" y="155"/>
                    <a:pt x="28" y="155"/>
                    <a:pt x="28" y="155"/>
                  </a:cubicBezTo>
                  <a:cubicBezTo>
                    <a:pt x="33" y="209"/>
                    <a:pt x="77" y="252"/>
                    <a:pt x="131" y="258"/>
                  </a:cubicBezTo>
                  <a:cubicBezTo>
                    <a:pt x="131" y="288"/>
                    <a:pt x="131" y="288"/>
                    <a:pt x="131" y="288"/>
                  </a:cubicBezTo>
                  <a:cubicBezTo>
                    <a:pt x="155" y="288"/>
                    <a:pt x="155" y="288"/>
                    <a:pt x="155" y="288"/>
                  </a:cubicBezTo>
                  <a:cubicBezTo>
                    <a:pt x="155" y="258"/>
                    <a:pt x="155" y="258"/>
                    <a:pt x="155" y="258"/>
                  </a:cubicBezTo>
                  <a:cubicBezTo>
                    <a:pt x="210" y="253"/>
                    <a:pt x="253" y="209"/>
                    <a:pt x="259" y="155"/>
                  </a:cubicBezTo>
                  <a:cubicBezTo>
                    <a:pt x="286" y="155"/>
                    <a:pt x="286" y="155"/>
                    <a:pt x="286" y="155"/>
                  </a:cubicBezTo>
                  <a:lnTo>
                    <a:pt x="286" y="131"/>
                  </a:lnTo>
                  <a:close/>
                  <a:moveTo>
                    <a:pt x="235" y="131"/>
                  </a:moveTo>
                  <a:cubicBezTo>
                    <a:pt x="155" y="131"/>
                    <a:pt x="155" y="131"/>
                    <a:pt x="155" y="131"/>
                  </a:cubicBezTo>
                  <a:cubicBezTo>
                    <a:pt x="155" y="50"/>
                    <a:pt x="155" y="50"/>
                    <a:pt x="155" y="50"/>
                  </a:cubicBezTo>
                  <a:cubicBezTo>
                    <a:pt x="197" y="55"/>
                    <a:pt x="231" y="89"/>
                    <a:pt x="235" y="131"/>
                  </a:cubicBezTo>
                  <a:close/>
                  <a:moveTo>
                    <a:pt x="131" y="50"/>
                  </a:moveTo>
                  <a:cubicBezTo>
                    <a:pt x="131" y="131"/>
                    <a:pt x="131" y="131"/>
                    <a:pt x="131" y="131"/>
                  </a:cubicBezTo>
                  <a:cubicBezTo>
                    <a:pt x="51" y="131"/>
                    <a:pt x="51" y="131"/>
                    <a:pt x="51" y="131"/>
                  </a:cubicBezTo>
                  <a:cubicBezTo>
                    <a:pt x="56" y="89"/>
                    <a:pt x="89" y="56"/>
                    <a:pt x="131" y="50"/>
                  </a:cubicBezTo>
                  <a:close/>
                  <a:moveTo>
                    <a:pt x="52" y="155"/>
                  </a:moveTo>
                  <a:cubicBezTo>
                    <a:pt x="131" y="155"/>
                    <a:pt x="131" y="155"/>
                    <a:pt x="131" y="155"/>
                  </a:cubicBezTo>
                  <a:cubicBezTo>
                    <a:pt x="131" y="234"/>
                    <a:pt x="131" y="234"/>
                    <a:pt x="131" y="234"/>
                  </a:cubicBezTo>
                  <a:cubicBezTo>
                    <a:pt x="90" y="228"/>
                    <a:pt x="57" y="196"/>
                    <a:pt x="52" y="155"/>
                  </a:cubicBezTo>
                  <a:close/>
                  <a:moveTo>
                    <a:pt x="155" y="234"/>
                  </a:moveTo>
                  <a:cubicBezTo>
                    <a:pt x="155" y="155"/>
                    <a:pt x="155" y="155"/>
                    <a:pt x="155" y="155"/>
                  </a:cubicBezTo>
                  <a:cubicBezTo>
                    <a:pt x="235" y="155"/>
                    <a:pt x="235" y="155"/>
                    <a:pt x="235" y="155"/>
                  </a:cubicBezTo>
                  <a:cubicBezTo>
                    <a:pt x="229" y="196"/>
                    <a:pt x="196" y="229"/>
                    <a:pt x="155" y="234"/>
                  </a:cubicBezTo>
                  <a:close/>
                </a:path>
              </a:pathLst>
            </a:custGeom>
            <a:solidFill>
              <a:schemeClr val="bg1"/>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grpSp>
      <p:grpSp>
        <p:nvGrpSpPr>
          <p:cNvPr id="7" name="组合 6"/>
          <p:cNvGrpSpPr/>
          <p:nvPr/>
        </p:nvGrpSpPr>
        <p:grpSpPr>
          <a:xfrm>
            <a:off x="6488879" y="2071510"/>
            <a:ext cx="1918041" cy="1918041"/>
            <a:chOff x="6152421" y="1964206"/>
            <a:chExt cx="1818687" cy="1818687"/>
          </a:xfrm>
          <a:effectLst>
            <a:outerShdw blurRad="419100" dist="419100" dir="5400000" algn="ctr" rotWithShape="0">
              <a:srgbClr val="000000">
                <a:alpha val="43137"/>
              </a:srgbClr>
            </a:outerShdw>
          </a:effectLst>
        </p:grpSpPr>
        <p:sp>
          <p:nvSpPr>
            <p:cNvPr id="8" name="Teardrop 13@|1FFC:4308095|FBC:16777215|LFC:16777215|LBC:16777215"/>
            <p:cNvSpPr/>
            <p:nvPr/>
          </p:nvSpPr>
          <p:spPr>
            <a:xfrm rot="5400000" flipV="1">
              <a:off x="6152421" y="1964206"/>
              <a:ext cx="1818687" cy="1818687"/>
            </a:xfrm>
            <a:prstGeom prst="teardrop">
              <a:avLst/>
            </a:prstGeom>
            <a:solidFill>
              <a:srgbClr val="595959"/>
            </a:solidFill>
            <a:ln w="12700" cap="flat" cmpd="sng" algn="ctr">
              <a:noFill/>
              <a:prstDash val="solid"/>
              <a:miter lim="800000"/>
            </a:ln>
            <a:effectLst/>
          </p:spPr>
          <p:txBody>
            <a:bodyPr rtlCol="0" anchor="ctr"/>
            <a:lstStyle/>
            <a:p>
              <a:pPr algn="ctr" defTabSz="963930" fontAlgn="auto">
                <a:spcBef>
                  <a:spcPts val="0"/>
                </a:spcBef>
                <a:spcAft>
                  <a:spcPts val="0"/>
                </a:spcAft>
                <a:defRPr/>
              </a:pPr>
              <a:endParaRPr lang="en-US" sz="1900" kern="0">
                <a:solidFill>
                  <a:srgbClr val="1CBB9F"/>
                </a:solidFill>
                <a:cs typeface="+mn-ea"/>
                <a:sym typeface="+mn-lt"/>
              </a:endParaRPr>
            </a:p>
          </p:txBody>
        </p:sp>
        <p:grpSp>
          <p:nvGrpSpPr>
            <p:cNvPr id="9" name="组合 8"/>
            <p:cNvGrpSpPr/>
            <p:nvPr/>
          </p:nvGrpSpPr>
          <p:grpSpPr>
            <a:xfrm>
              <a:off x="6866169" y="2559712"/>
              <a:ext cx="507338" cy="487044"/>
              <a:chOff x="801688" y="3554414"/>
              <a:chExt cx="277813" cy="266700"/>
            </a:xfrm>
            <a:solidFill>
              <a:schemeClr val="bg1"/>
            </a:solidFill>
          </p:grpSpPr>
          <p:sp>
            <p:nvSpPr>
              <p:cNvPr id="10" name="Freeform 170@|5FFC:0|FBC:0|LFC:0|LBC:16777215"/>
              <p:cNvSpPr/>
              <p:nvPr/>
            </p:nvSpPr>
            <p:spPr bwMode="auto">
              <a:xfrm>
                <a:off x="987426" y="3665539"/>
                <a:ext cx="9525" cy="0"/>
              </a:xfrm>
              <a:custGeom>
                <a:avLst/>
                <a:gdLst>
                  <a:gd name="T0" fmla="*/ 11 w 11"/>
                  <a:gd name="T1" fmla="*/ 0 w 11"/>
                  <a:gd name="T2" fmla="*/ 11 w 11"/>
                </a:gdLst>
                <a:ahLst/>
                <a:cxnLst>
                  <a:cxn ang="0">
                    <a:pos x="T0" y="0"/>
                  </a:cxn>
                  <a:cxn ang="0">
                    <a:pos x="T1" y="0"/>
                  </a:cxn>
                  <a:cxn ang="0">
                    <a:pos x="T2" y="0"/>
                  </a:cxn>
                </a:cxnLst>
                <a:rect l="0" t="0" r="r" b="b"/>
                <a:pathLst>
                  <a:path w="11">
                    <a:moveTo>
                      <a:pt x="11" y="0"/>
                    </a:moveTo>
                    <a:cubicBezTo>
                      <a:pt x="8" y="0"/>
                      <a:pt x="4" y="0"/>
                      <a:pt x="0" y="0"/>
                    </a:cubicBezTo>
                    <a:cubicBezTo>
                      <a:pt x="3" y="0"/>
                      <a:pt x="7" y="0"/>
                      <a:pt x="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sp>
            <p:nvSpPr>
              <p:cNvPr id="11" name="Freeform 171@|5FFC:0|FBC:0|LFC:0|LBC:16777215"/>
              <p:cNvSpPr/>
              <p:nvPr/>
            </p:nvSpPr>
            <p:spPr bwMode="auto">
              <a:xfrm>
                <a:off x="801688" y="3554414"/>
                <a:ext cx="277813" cy="266700"/>
              </a:xfrm>
              <a:custGeom>
                <a:avLst/>
                <a:gdLst>
                  <a:gd name="T0" fmla="*/ 228 w 308"/>
                  <a:gd name="T1" fmla="*/ 218 h 296"/>
                  <a:gd name="T2" fmla="*/ 224 w 308"/>
                  <a:gd name="T3" fmla="*/ 215 h 296"/>
                  <a:gd name="T4" fmla="*/ 228 w 308"/>
                  <a:gd name="T5" fmla="*/ 212 h 296"/>
                  <a:gd name="T6" fmla="*/ 230 w 308"/>
                  <a:gd name="T7" fmla="*/ 212 h 296"/>
                  <a:gd name="T8" fmla="*/ 278 w 308"/>
                  <a:gd name="T9" fmla="*/ 209 h 296"/>
                  <a:gd name="T10" fmla="*/ 288 w 308"/>
                  <a:gd name="T11" fmla="*/ 176 h 296"/>
                  <a:gd name="T12" fmla="*/ 284 w 308"/>
                  <a:gd name="T13" fmla="*/ 176 h 296"/>
                  <a:gd name="T14" fmla="*/ 283 w 308"/>
                  <a:gd name="T15" fmla="*/ 176 h 296"/>
                  <a:gd name="T16" fmla="*/ 283 w 308"/>
                  <a:gd name="T17" fmla="*/ 176 h 296"/>
                  <a:gd name="T18" fmla="*/ 229 w 308"/>
                  <a:gd name="T19" fmla="*/ 174 h 296"/>
                  <a:gd name="T20" fmla="*/ 226 w 308"/>
                  <a:gd name="T21" fmla="*/ 174 h 296"/>
                  <a:gd name="T22" fmla="*/ 222 w 308"/>
                  <a:gd name="T23" fmla="*/ 171 h 296"/>
                  <a:gd name="T24" fmla="*/ 226 w 308"/>
                  <a:gd name="T25" fmla="*/ 168 h 296"/>
                  <a:gd name="T26" fmla="*/ 228 w 308"/>
                  <a:gd name="T27" fmla="*/ 168 h 296"/>
                  <a:gd name="T28" fmla="*/ 284 w 308"/>
                  <a:gd name="T29" fmla="*/ 164 h 296"/>
                  <a:gd name="T30" fmla="*/ 292 w 308"/>
                  <a:gd name="T31" fmla="*/ 164 h 296"/>
                  <a:gd name="T32" fmla="*/ 292 w 308"/>
                  <a:gd name="T33" fmla="*/ 164 h 296"/>
                  <a:gd name="T34" fmla="*/ 296 w 308"/>
                  <a:gd name="T35" fmla="*/ 133 h 296"/>
                  <a:gd name="T36" fmla="*/ 214 w 308"/>
                  <a:gd name="T37" fmla="*/ 124 h 296"/>
                  <a:gd name="T38" fmla="*/ 213 w 308"/>
                  <a:gd name="T39" fmla="*/ 124 h 296"/>
                  <a:gd name="T40" fmla="*/ 212 w 308"/>
                  <a:gd name="T41" fmla="*/ 124 h 296"/>
                  <a:gd name="T42" fmla="*/ 217 w 308"/>
                  <a:gd name="T43" fmla="*/ 124 h 296"/>
                  <a:gd name="T44" fmla="*/ 206 w 308"/>
                  <a:gd name="T45" fmla="*/ 124 h 296"/>
                  <a:gd name="T46" fmla="*/ 165 w 308"/>
                  <a:gd name="T47" fmla="*/ 123 h 296"/>
                  <a:gd name="T48" fmla="*/ 165 w 308"/>
                  <a:gd name="T49" fmla="*/ 123 h 296"/>
                  <a:gd name="T50" fmla="*/ 160 w 308"/>
                  <a:gd name="T51" fmla="*/ 121 h 296"/>
                  <a:gd name="T52" fmla="*/ 165 w 308"/>
                  <a:gd name="T53" fmla="*/ 120 h 296"/>
                  <a:gd name="T54" fmla="*/ 165 w 308"/>
                  <a:gd name="T55" fmla="*/ 120 h 296"/>
                  <a:gd name="T56" fmla="*/ 179 w 308"/>
                  <a:gd name="T57" fmla="*/ 119 h 296"/>
                  <a:gd name="T58" fmla="*/ 192 w 308"/>
                  <a:gd name="T59" fmla="*/ 58 h 296"/>
                  <a:gd name="T60" fmla="*/ 178 w 308"/>
                  <a:gd name="T61" fmla="*/ 0 h 296"/>
                  <a:gd name="T62" fmla="*/ 101 w 308"/>
                  <a:gd name="T63" fmla="*/ 126 h 296"/>
                  <a:gd name="T64" fmla="*/ 58 w 308"/>
                  <a:gd name="T65" fmla="*/ 146 h 296"/>
                  <a:gd name="T66" fmla="*/ 53 w 308"/>
                  <a:gd name="T67" fmla="*/ 275 h 296"/>
                  <a:gd name="T68" fmla="*/ 99 w 308"/>
                  <a:gd name="T69" fmla="*/ 275 h 296"/>
                  <a:gd name="T70" fmla="*/ 232 w 308"/>
                  <a:gd name="T71" fmla="*/ 286 h 296"/>
                  <a:gd name="T72" fmla="*/ 255 w 308"/>
                  <a:gd name="T73" fmla="*/ 256 h 296"/>
                  <a:gd name="T74" fmla="*/ 227 w 308"/>
                  <a:gd name="T75" fmla="*/ 255 h 296"/>
                  <a:gd name="T76" fmla="*/ 225 w 308"/>
                  <a:gd name="T77" fmla="*/ 255 h 296"/>
                  <a:gd name="T78" fmla="*/ 221 w 308"/>
                  <a:gd name="T79" fmla="*/ 252 h 296"/>
                  <a:gd name="T80" fmla="*/ 225 w 308"/>
                  <a:gd name="T81" fmla="*/ 249 h 296"/>
                  <a:gd name="T82" fmla="*/ 227 w 308"/>
                  <a:gd name="T83" fmla="*/ 249 h 296"/>
                  <a:gd name="T84" fmla="*/ 262 w 308"/>
                  <a:gd name="T85" fmla="*/ 247 h 296"/>
                  <a:gd name="T86" fmla="*/ 269 w 308"/>
                  <a:gd name="T87" fmla="*/ 220 h 296"/>
                  <a:gd name="T88" fmla="*/ 230 w 308"/>
                  <a:gd name="T89" fmla="*/ 218 h 296"/>
                  <a:gd name="T90" fmla="*/ 228 w 308"/>
                  <a:gd name="T91" fmla="*/ 21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8" h="296">
                    <a:moveTo>
                      <a:pt x="228" y="218"/>
                    </a:moveTo>
                    <a:cubicBezTo>
                      <a:pt x="224" y="215"/>
                      <a:pt x="224" y="215"/>
                      <a:pt x="224" y="215"/>
                    </a:cubicBezTo>
                    <a:cubicBezTo>
                      <a:pt x="228" y="212"/>
                      <a:pt x="228" y="212"/>
                      <a:pt x="228" y="212"/>
                    </a:cubicBezTo>
                    <a:cubicBezTo>
                      <a:pt x="230" y="212"/>
                      <a:pt x="230" y="212"/>
                      <a:pt x="230" y="212"/>
                    </a:cubicBezTo>
                    <a:cubicBezTo>
                      <a:pt x="232" y="212"/>
                      <a:pt x="263" y="210"/>
                      <a:pt x="278" y="209"/>
                    </a:cubicBezTo>
                    <a:cubicBezTo>
                      <a:pt x="295" y="197"/>
                      <a:pt x="292" y="183"/>
                      <a:pt x="288" y="176"/>
                    </a:cubicBezTo>
                    <a:cubicBezTo>
                      <a:pt x="287" y="176"/>
                      <a:pt x="285" y="176"/>
                      <a:pt x="284" y="176"/>
                    </a:cubicBezTo>
                    <a:cubicBezTo>
                      <a:pt x="283" y="176"/>
                      <a:pt x="283" y="176"/>
                      <a:pt x="283" y="176"/>
                    </a:cubicBezTo>
                    <a:cubicBezTo>
                      <a:pt x="283" y="176"/>
                      <a:pt x="283" y="176"/>
                      <a:pt x="283" y="176"/>
                    </a:cubicBezTo>
                    <a:cubicBezTo>
                      <a:pt x="278" y="176"/>
                      <a:pt x="231" y="174"/>
                      <a:pt x="229" y="174"/>
                    </a:cubicBezTo>
                    <a:cubicBezTo>
                      <a:pt x="226" y="174"/>
                      <a:pt x="226" y="174"/>
                      <a:pt x="226" y="174"/>
                    </a:cubicBezTo>
                    <a:cubicBezTo>
                      <a:pt x="222" y="171"/>
                      <a:pt x="222" y="171"/>
                      <a:pt x="222" y="171"/>
                    </a:cubicBezTo>
                    <a:cubicBezTo>
                      <a:pt x="226" y="168"/>
                      <a:pt x="226" y="168"/>
                      <a:pt x="226" y="168"/>
                    </a:cubicBezTo>
                    <a:cubicBezTo>
                      <a:pt x="228" y="168"/>
                      <a:pt x="228" y="168"/>
                      <a:pt x="228" y="168"/>
                    </a:cubicBezTo>
                    <a:cubicBezTo>
                      <a:pt x="231" y="168"/>
                      <a:pt x="280" y="164"/>
                      <a:pt x="284" y="164"/>
                    </a:cubicBezTo>
                    <a:cubicBezTo>
                      <a:pt x="290" y="164"/>
                      <a:pt x="292" y="164"/>
                      <a:pt x="292" y="164"/>
                    </a:cubicBezTo>
                    <a:cubicBezTo>
                      <a:pt x="292" y="164"/>
                      <a:pt x="292" y="164"/>
                      <a:pt x="292" y="164"/>
                    </a:cubicBezTo>
                    <a:cubicBezTo>
                      <a:pt x="302" y="155"/>
                      <a:pt x="308" y="144"/>
                      <a:pt x="296" y="133"/>
                    </a:cubicBezTo>
                    <a:cubicBezTo>
                      <a:pt x="285" y="123"/>
                      <a:pt x="243" y="125"/>
                      <a:pt x="214" y="124"/>
                    </a:cubicBezTo>
                    <a:cubicBezTo>
                      <a:pt x="213" y="124"/>
                      <a:pt x="213" y="124"/>
                      <a:pt x="213" y="124"/>
                    </a:cubicBezTo>
                    <a:cubicBezTo>
                      <a:pt x="212" y="124"/>
                      <a:pt x="212" y="124"/>
                      <a:pt x="212" y="124"/>
                    </a:cubicBezTo>
                    <a:cubicBezTo>
                      <a:pt x="212" y="124"/>
                      <a:pt x="219" y="124"/>
                      <a:pt x="217" y="124"/>
                    </a:cubicBezTo>
                    <a:cubicBezTo>
                      <a:pt x="213" y="124"/>
                      <a:pt x="209" y="124"/>
                      <a:pt x="206" y="124"/>
                    </a:cubicBezTo>
                    <a:cubicBezTo>
                      <a:pt x="192" y="123"/>
                      <a:pt x="167" y="123"/>
                      <a:pt x="165" y="123"/>
                    </a:cubicBezTo>
                    <a:cubicBezTo>
                      <a:pt x="165" y="123"/>
                      <a:pt x="165" y="123"/>
                      <a:pt x="165" y="123"/>
                    </a:cubicBezTo>
                    <a:cubicBezTo>
                      <a:pt x="160" y="121"/>
                      <a:pt x="160" y="121"/>
                      <a:pt x="160" y="121"/>
                    </a:cubicBezTo>
                    <a:cubicBezTo>
                      <a:pt x="165" y="120"/>
                      <a:pt x="165" y="120"/>
                      <a:pt x="165" y="120"/>
                    </a:cubicBezTo>
                    <a:cubicBezTo>
                      <a:pt x="165" y="120"/>
                      <a:pt x="165" y="120"/>
                      <a:pt x="165" y="120"/>
                    </a:cubicBezTo>
                    <a:cubicBezTo>
                      <a:pt x="166" y="120"/>
                      <a:pt x="169" y="120"/>
                      <a:pt x="179" y="119"/>
                    </a:cubicBezTo>
                    <a:cubicBezTo>
                      <a:pt x="165" y="90"/>
                      <a:pt x="188" y="73"/>
                      <a:pt x="192" y="58"/>
                    </a:cubicBezTo>
                    <a:cubicBezTo>
                      <a:pt x="206" y="5"/>
                      <a:pt x="178" y="0"/>
                      <a:pt x="178" y="0"/>
                    </a:cubicBezTo>
                    <a:cubicBezTo>
                      <a:pt x="178" y="0"/>
                      <a:pt x="108" y="96"/>
                      <a:pt x="101" y="126"/>
                    </a:cubicBezTo>
                    <a:cubicBezTo>
                      <a:pt x="96" y="148"/>
                      <a:pt x="67" y="146"/>
                      <a:pt x="58" y="146"/>
                    </a:cubicBezTo>
                    <a:cubicBezTo>
                      <a:pt x="10" y="144"/>
                      <a:pt x="0" y="264"/>
                      <a:pt x="53" y="275"/>
                    </a:cubicBezTo>
                    <a:cubicBezTo>
                      <a:pt x="64" y="277"/>
                      <a:pt x="76" y="265"/>
                      <a:pt x="99" y="275"/>
                    </a:cubicBezTo>
                    <a:cubicBezTo>
                      <a:pt x="149" y="296"/>
                      <a:pt x="192" y="287"/>
                      <a:pt x="232" y="286"/>
                    </a:cubicBezTo>
                    <a:cubicBezTo>
                      <a:pt x="259" y="285"/>
                      <a:pt x="257" y="266"/>
                      <a:pt x="255" y="256"/>
                    </a:cubicBezTo>
                    <a:cubicBezTo>
                      <a:pt x="242" y="256"/>
                      <a:pt x="229" y="255"/>
                      <a:pt x="227" y="255"/>
                    </a:cubicBezTo>
                    <a:cubicBezTo>
                      <a:pt x="225" y="255"/>
                      <a:pt x="225" y="255"/>
                      <a:pt x="225" y="255"/>
                    </a:cubicBezTo>
                    <a:cubicBezTo>
                      <a:pt x="221" y="252"/>
                      <a:pt x="221" y="252"/>
                      <a:pt x="221" y="252"/>
                    </a:cubicBezTo>
                    <a:cubicBezTo>
                      <a:pt x="225" y="249"/>
                      <a:pt x="225" y="249"/>
                      <a:pt x="225" y="249"/>
                    </a:cubicBezTo>
                    <a:cubicBezTo>
                      <a:pt x="227" y="249"/>
                      <a:pt x="227" y="249"/>
                      <a:pt x="227" y="249"/>
                    </a:cubicBezTo>
                    <a:cubicBezTo>
                      <a:pt x="229" y="249"/>
                      <a:pt x="247" y="248"/>
                      <a:pt x="262" y="247"/>
                    </a:cubicBezTo>
                    <a:cubicBezTo>
                      <a:pt x="275" y="237"/>
                      <a:pt x="272" y="227"/>
                      <a:pt x="269" y="220"/>
                    </a:cubicBezTo>
                    <a:cubicBezTo>
                      <a:pt x="253" y="219"/>
                      <a:pt x="232" y="218"/>
                      <a:pt x="230" y="218"/>
                    </a:cubicBezTo>
                    <a:lnTo>
                      <a:pt x="228" y="2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grpSp>
      </p:grpSp>
      <p:grpSp>
        <p:nvGrpSpPr>
          <p:cNvPr id="12" name="组合 11"/>
          <p:cNvGrpSpPr/>
          <p:nvPr/>
        </p:nvGrpSpPr>
        <p:grpSpPr>
          <a:xfrm>
            <a:off x="4513869" y="4027534"/>
            <a:ext cx="1918041" cy="1918041"/>
            <a:chOff x="4279716" y="3818908"/>
            <a:chExt cx="1818687" cy="1818687"/>
          </a:xfrm>
          <a:effectLst>
            <a:outerShdw blurRad="419100" dist="419100" dir="5400000" algn="ctr" rotWithShape="0">
              <a:srgbClr val="000000">
                <a:alpha val="43137"/>
              </a:srgbClr>
            </a:outerShdw>
          </a:effectLst>
        </p:grpSpPr>
        <p:sp>
          <p:nvSpPr>
            <p:cNvPr id="13" name="Teardrop 3@|1FFC:2381804|FBC:16777215|LFC:16777215|LBC:16777215"/>
            <p:cNvSpPr/>
            <p:nvPr/>
          </p:nvSpPr>
          <p:spPr>
            <a:xfrm>
              <a:off x="4279716" y="3818908"/>
              <a:ext cx="1818687" cy="1818687"/>
            </a:xfrm>
            <a:prstGeom prst="teardrop">
              <a:avLst/>
            </a:prstGeom>
            <a:solidFill>
              <a:srgbClr val="0070C0"/>
            </a:solidFill>
            <a:ln w="12700" cap="flat" cmpd="sng" algn="ctr">
              <a:noFill/>
              <a:prstDash val="solid"/>
              <a:miter lim="800000"/>
            </a:ln>
            <a:effectLst/>
          </p:spPr>
          <p:txBody>
            <a:bodyPr rtlCol="0" anchor="ctr"/>
            <a:lstStyle/>
            <a:p>
              <a:pPr algn="ctr" defTabSz="963930" fontAlgn="auto">
                <a:spcBef>
                  <a:spcPts val="0"/>
                </a:spcBef>
                <a:spcAft>
                  <a:spcPts val="0"/>
                </a:spcAft>
                <a:defRPr/>
              </a:pPr>
              <a:endParaRPr lang="en-US" sz="1900" kern="0">
                <a:solidFill>
                  <a:srgbClr val="1CBB9F"/>
                </a:solidFill>
                <a:cs typeface="+mn-ea"/>
                <a:sym typeface="+mn-lt"/>
              </a:endParaRPr>
            </a:p>
          </p:txBody>
        </p:sp>
        <p:grpSp>
          <p:nvGrpSpPr>
            <p:cNvPr id="14" name="组合 13"/>
            <p:cNvGrpSpPr/>
            <p:nvPr/>
          </p:nvGrpSpPr>
          <p:grpSpPr>
            <a:xfrm>
              <a:off x="4973499" y="4562878"/>
              <a:ext cx="423264" cy="472549"/>
              <a:chOff x="6016626" y="5110164"/>
              <a:chExt cx="231775" cy="258763"/>
            </a:xfrm>
            <a:solidFill>
              <a:schemeClr val="bg1"/>
            </a:solidFill>
          </p:grpSpPr>
          <p:sp>
            <p:nvSpPr>
              <p:cNvPr id="15" name="Rectangle 74@|1FFC:0|FBC:0|LFC:0|LBC:16777215"/>
              <p:cNvSpPr>
                <a:spLocks noChangeArrowheads="1"/>
              </p:cNvSpPr>
              <p:nvPr/>
            </p:nvSpPr>
            <p:spPr bwMode="auto">
              <a:xfrm>
                <a:off x="6119813" y="5281614"/>
                <a:ext cx="23813" cy="873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sp>
            <p:nvSpPr>
              <p:cNvPr id="16" name="Freeform 75@|5FFC:0|FBC:0|LFC:0|LBC:16777215"/>
              <p:cNvSpPr/>
              <p:nvPr/>
            </p:nvSpPr>
            <p:spPr bwMode="auto">
              <a:xfrm>
                <a:off x="6016626" y="5110164"/>
                <a:ext cx="207963" cy="73025"/>
              </a:xfrm>
              <a:custGeom>
                <a:avLst/>
                <a:gdLst>
                  <a:gd name="T0" fmla="*/ 115 w 231"/>
                  <a:gd name="T1" fmla="*/ 28 h 81"/>
                  <a:gd name="T2" fmla="*/ 30 w 231"/>
                  <a:gd name="T3" fmla="*/ 28 h 81"/>
                  <a:gd name="T4" fmla="*/ 25 w 231"/>
                  <a:gd name="T5" fmla="*/ 30 h 81"/>
                  <a:gd name="T6" fmla="*/ 2 w 231"/>
                  <a:gd name="T7" fmla="*/ 50 h 81"/>
                  <a:gd name="T8" fmla="*/ 0 w 231"/>
                  <a:gd name="T9" fmla="*/ 54 h 81"/>
                  <a:gd name="T10" fmla="*/ 0 w 231"/>
                  <a:gd name="T11" fmla="*/ 55 h 81"/>
                  <a:gd name="T12" fmla="*/ 2 w 231"/>
                  <a:gd name="T13" fmla="*/ 60 h 81"/>
                  <a:gd name="T14" fmla="*/ 25 w 231"/>
                  <a:gd name="T15" fmla="*/ 79 h 81"/>
                  <a:gd name="T16" fmla="*/ 30 w 231"/>
                  <a:gd name="T17" fmla="*/ 81 h 81"/>
                  <a:gd name="T18" fmla="*/ 229 w 231"/>
                  <a:gd name="T19" fmla="*/ 81 h 81"/>
                  <a:gd name="T20" fmla="*/ 231 w 231"/>
                  <a:gd name="T21" fmla="*/ 78 h 81"/>
                  <a:gd name="T22" fmla="*/ 231 w 231"/>
                  <a:gd name="T23" fmla="*/ 31 h 81"/>
                  <a:gd name="T24" fmla="*/ 229 w 231"/>
                  <a:gd name="T25" fmla="*/ 28 h 81"/>
                  <a:gd name="T26" fmla="*/ 142 w 231"/>
                  <a:gd name="T27" fmla="*/ 28 h 81"/>
                  <a:gd name="T28" fmla="*/ 142 w 231"/>
                  <a:gd name="T29" fmla="*/ 13 h 81"/>
                  <a:gd name="T30" fmla="*/ 142 w 231"/>
                  <a:gd name="T31" fmla="*/ 0 h 81"/>
                  <a:gd name="T32" fmla="*/ 115 w 231"/>
                  <a:gd name="T33" fmla="*/ 0 h 81"/>
                  <a:gd name="T34" fmla="*/ 115 w 231"/>
                  <a:gd name="T35" fmla="*/ 13 h 81"/>
                  <a:gd name="T36" fmla="*/ 115 w 231"/>
                  <a:gd name="T37" fmla="*/ 2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1" h="81">
                    <a:moveTo>
                      <a:pt x="115" y="28"/>
                    </a:moveTo>
                    <a:cubicBezTo>
                      <a:pt x="30" y="28"/>
                      <a:pt x="30" y="28"/>
                      <a:pt x="30" y="28"/>
                    </a:cubicBezTo>
                    <a:cubicBezTo>
                      <a:pt x="28" y="28"/>
                      <a:pt x="26" y="29"/>
                      <a:pt x="25" y="30"/>
                    </a:cubicBezTo>
                    <a:cubicBezTo>
                      <a:pt x="2" y="50"/>
                      <a:pt x="2" y="50"/>
                      <a:pt x="2" y="50"/>
                    </a:cubicBezTo>
                    <a:cubicBezTo>
                      <a:pt x="1" y="51"/>
                      <a:pt x="0" y="53"/>
                      <a:pt x="0" y="54"/>
                    </a:cubicBezTo>
                    <a:cubicBezTo>
                      <a:pt x="0" y="55"/>
                      <a:pt x="0" y="55"/>
                      <a:pt x="0" y="55"/>
                    </a:cubicBezTo>
                    <a:cubicBezTo>
                      <a:pt x="0" y="56"/>
                      <a:pt x="1" y="59"/>
                      <a:pt x="2" y="60"/>
                    </a:cubicBezTo>
                    <a:cubicBezTo>
                      <a:pt x="25" y="79"/>
                      <a:pt x="25" y="79"/>
                      <a:pt x="25" y="79"/>
                    </a:cubicBezTo>
                    <a:cubicBezTo>
                      <a:pt x="26" y="80"/>
                      <a:pt x="28" y="81"/>
                      <a:pt x="30" y="81"/>
                    </a:cubicBezTo>
                    <a:cubicBezTo>
                      <a:pt x="229" y="81"/>
                      <a:pt x="229" y="81"/>
                      <a:pt x="229" y="81"/>
                    </a:cubicBezTo>
                    <a:cubicBezTo>
                      <a:pt x="230" y="81"/>
                      <a:pt x="231" y="80"/>
                      <a:pt x="231" y="78"/>
                    </a:cubicBezTo>
                    <a:cubicBezTo>
                      <a:pt x="231" y="31"/>
                      <a:pt x="231" y="31"/>
                      <a:pt x="231" y="31"/>
                    </a:cubicBezTo>
                    <a:cubicBezTo>
                      <a:pt x="231" y="30"/>
                      <a:pt x="230" y="28"/>
                      <a:pt x="229" y="28"/>
                    </a:cubicBezTo>
                    <a:cubicBezTo>
                      <a:pt x="142" y="28"/>
                      <a:pt x="142" y="28"/>
                      <a:pt x="142" y="28"/>
                    </a:cubicBezTo>
                    <a:cubicBezTo>
                      <a:pt x="142" y="13"/>
                      <a:pt x="142" y="13"/>
                      <a:pt x="142" y="13"/>
                    </a:cubicBezTo>
                    <a:cubicBezTo>
                      <a:pt x="142" y="0"/>
                      <a:pt x="142" y="0"/>
                      <a:pt x="142" y="0"/>
                    </a:cubicBezTo>
                    <a:cubicBezTo>
                      <a:pt x="115" y="0"/>
                      <a:pt x="115" y="0"/>
                      <a:pt x="115" y="0"/>
                    </a:cubicBezTo>
                    <a:cubicBezTo>
                      <a:pt x="115" y="13"/>
                      <a:pt x="115" y="13"/>
                      <a:pt x="115" y="13"/>
                    </a:cubicBezTo>
                    <a:lnTo>
                      <a:pt x="115"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sp>
            <p:nvSpPr>
              <p:cNvPr id="17" name="Freeform 76@|5FFC:0|FBC:0|LFC:0|LBC:16777215"/>
              <p:cNvSpPr/>
              <p:nvPr/>
            </p:nvSpPr>
            <p:spPr bwMode="auto">
              <a:xfrm>
                <a:off x="6040438" y="5197476"/>
                <a:ext cx="207963" cy="71438"/>
              </a:xfrm>
              <a:custGeom>
                <a:avLst/>
                <a:gdLst>
                  <a:gd name="T0" fmla="*/ 89 w 231"/>
                  <a:gd name="T1" fmla="*/ 27 h 80"/>
                  <a:gd name="T2" fmla="*/ 3 w 231"/>
                  <a:gd name="T3" fmla="*/ 27 h 80"/>
                  <a:gd name="T4" fmla="*/ 0 w 231"/>
                  <a:gd name="T5" fmla="*/ 30 h 80"/>
                  <a:gd name="T6" fmla="*/ 0 w 231"/>
                  <a:gd name="T7" fmla="*/ 77 h 80"/>
                  <a:gd name="T8" fmla="*/ 3 w 231"/>
                  <a:gd name="T9" fmla="*/ 80 h 80"/>
                  <a:gd name="T10" fmla="*/ 202 w 231"/>
                  <a:gd name="T11" fmla="*/ 80 h 80"/>
                  <a:gd name="T12" fmla="*/ 206 w 231"/>
                  <a:gd name="T13" fmla="*/ 78 h 80"/>
                  <a:gd name="T14" fmla="*/ 229 w 231"/>
                  <a:gd name="T15" fmla="*/ 59 h 80"/>
                  <a:gd name="T16" fmla="*/ 231 w 231"/>
                  <a:gd name="T17" fmla="*/ 54 h 80"/>
                  <a:gd name="T18" fmla="*/ 231 w 231"/>
                  <a:gd name="T19" fmla="*/ 53 h 80"/>
                  <a:gd name="T20" fmla="*/ 229 w 231"/>
                  <a:gd name="T21" fmla="*/ 49 h 80"/>
                  <a:gd name="T22" fmla="*/ 206 w 231"/>
                  <a:gd name="T23" fmla="*/ 29 h 80"/>
                  <a:gd name="T24" fmla="*/ 202 w 231"/>
                  <a:gd name="T25" fmla="*/ 27 h 80"/>
                  <a:gd name="T26" fmla="*/ 116 w 231"/>
                  <a:gd name="T27" fmla="*/ 27 h 80"/>
                  <a:gd name="T28" fmla="*/ 116 w 231"/>
                  <a:gd name="T29" fmla="*/ 12 h 80"/>
                  <a:gd name="T30" fmla="*/ 116 w 231"/>
                  <a:gd name="T31" fmla="*/ 1 h 80"/>
                  <a:gd name="T32" fmla="*/ 116 w 231"/>
                  <a:gd name="T33" fmla="*/ 0 h 80"/>
                  <a:gd name="T34" fmla="*/ 89 w 231"/>
                  <a:gd name="T35" fmla="*/ 0 h 80"/>
                  <a:gd name="T36" fmla="*/ 89 w 231"/>
                  <a:gd name="T37" fmla="*/ 1 h 80"/>
                  <a:gd name="T38" fmla="*/ 89 w 231"/>
                  <a:gd name="T39" fmla="*/ 12 h 80"/>
                  <a:gd name="T40" fmla="*/ 89 w 231"/>
                  <a:gd name="T41" fmla="*/ 2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1" h="80">
                    <a:moveTo>
                      <a:pt x="89" y="27"/>
                    </a:moveTo>
                    <a:cubicBezTo>
                      <a:pt x="3" y="27"/>
                      <a:pt x="3" y="27"/>
                      <a:pt x="3" y="27"/>
                    </a:cubicBezTo>
                    <a:cubicBezTo>
                      <a:pt x="1" y="27"/>
                      <a:pt x="0" y="29"/>
                      <a:pt x="0" y="30"/>
                    </a:cubicBezTo>
                    <a:cubicBezTo>
                      <a:pt x="0" y="77"/>
                      <a:pt x="0" y="77"/>
                      <a:pt x="0" y="77"/>
                    </a:cubicBezTo>
                    <a:cubicBezTo>
                      <a:pt x="0" y="79"/>
                      <a:pt x="1" y="80"/>
                      <a:pt x="3" y="80"/>
                    </a:cubicBezTo>
                    <a:cubicBezTo>
                      <a:pt x="202" y="80"/>
                      <a:pt x="202" y="80"/>
                      <a:pt x="202" y="80"/>
                    </a:cubicBezTo>
                    <a:cubicBezTo>
                      <a:pt x="203" y="80"/>
                      <a:pt x="205" y="79"/>
                      <a:pt x="206" y="78"/>
                    </a:cubicBezTo>
                    <a:cubicBezTo>
                      <a:pt x="229" y="59"/>
                      <a:pt x="229" y="59"/>
                      <a:pt x="229" y="59"/>
                    </a:cubicBezTo>
                    <a:cubicBezTo>
                      <a:pt x="230" y="58"/>
                      <a:pt x="231" y="55"/>
                      <a:pt x="231" y="54"/>
                    </a:cubicBezTo>
                    <a:cubicBezTo>
                      <a:pt x="231" y="53"/>
                      <a:pt x="231" y="53"/>
                      <a:pt x="231" y="53"/>
                    </a:cubicBezTo>
                    <a:cubicBezTo>
                      <a:pt x="231" y="52"/>
                      <a:pt x="230" y="50"/>
                      <a:pt x="229" y="49"/>
                    </a:cubicBezTo>
                    <a:cubicBezTo>
                      <a:pt x="206" y="29"/>
                      <a:pt x="206" y="29"/>
                      <a:pt x="206" y="29"/>
                    </a:cubicBezTo>
                    <a:cubicBezTo>
                      <a:pt x="205" y="28"/>
                      <a:pt x="203" y="27"/>
                      <a:pt x="202" y="27"/>
                    </a:cubicBezTo>
                    <a:cubicBezTo>
                      <a:pt x="116" y="27"/>
                      <a:pt x="116" y="27"/>
                      <a:pt x="116" y="27"/>
                    </a:cubicBezTo>
                    <a:cubicBezTo>
                      <a:pt x="116" y="12"/>
                      <a:pt x="116" y="12"/>
                      <a:pt x="116" y="12"/>
                    </a:cubicBezTo>
                    <a:cubicBezTo>
                      <a:pt x="116" y="1"/>
                      <a:pt x="116" y="1"/>
                      <a:pt x="116" y="1"/>
                    </a:cubicBezTo>
                    <a:cubicBezTo>
                      <a:pt x="116" y="0"/>
                      <a:pt x="116" y="0"/>
                      <a:pt x="116" y="0"/>
                    </a:cubicBezTo>
                    <a:cubicBezTo>
                      <a:pt x="89" y="0"/>
                      <a:pt x="89" y="0"/>
                      <a:pt x="89" y="0"/>
                    </a:cubicBezTo>
                    <a:cubicBezTo>
                      <a:pt x="89" y="1"/>
                      <a:pt x="89" y="1"/>
                      <a:pt x="89" y="1"/>
                    </a:cubicBezTo>
                    <a:cubicBezTo>
                      <a:pt x="89" y="12"/>
                      <a:pt x="89" y="12"/>
                      <a:pt x="89" y="12"/>
                    </a:cubicBezTo>
                    <a:lnTo>
                      <a:pt x="89"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grpSp>
      </p:grpSp>
      <p:grpSp>
        <p:nvGrpSpPr>
          <p:cNvPr id="18" name="组合 17"/>
          <p:cNvGrpSpPr/>
          <p:nvPr/>
        </p:nvGrpSpPr>
        <p:grpSpPr>
          <a:xfrm>
            <a:off x="6488879" y="4027534"/>
            <a:ext cx="1918041" cy="1918041"/>
            <a:chOff x="6152421" y="3818908"/>
            <a:chExt cx="1818687" cy="1818687"/>
          </a:xfrm>
          <a:solidFill>
            <a:srgbClr val="63CFF6"/>
          </a:solidFill>
          <a:effectLst>
            <a:outerShdw blurRad="419100" dist="419100" dir="5400000" algn="ctr" rotWithShape="0">
              <a:srgbClr val="000000">
                <a:alpha val="43137"/>
              </a:srgbClr>
            </a:outerShdw>
          </a:effectLst>
        </p:grpSpPr>
        <p:sp>
          <p:nvSpPr>
            <p:cNvPr id="19" name="Teardrop 9@|1FFC:1554685|FBC:16777215|LFC:16777215|LBC:16777215"/>
            <p:cNvSpPr/>
            <p:nvPr/>
          </p:nvSpPr>
          <p:spPr>
            <a:xfrm rot="16200000">
              <a:off x="6152421" y="3818908"/>
              <a:ext cx="1818687" cy="1818687"/>
            </a:xfrm>
            <a:prstGeom prst="teardrop">
              <a:avLst/>
            </a:prstGeom>
            <a:solidFill>
              <a:srgbClr val="595959"/>
            </a:solidFill>
            <a:ln w="12700" cap="flat" cmpd="sng" algn="ctr">
              <a:noFill/>
              <a:prstDash val="solid"/>
              <a:miter lim="800000"/>
            </a:ln>
            <a:effectLst/>
          </p:spPr>
          <p:txBody>
            <a:bodyPr rtlCol="0" anchor="ctr"/>
            <a:lstStyle/>
            <a:p>
              <a:pPr algn="ctr" defTabSz="963930" fontAlgn="auto">
                <a:spcBef>
                  <a:spcPts val="0"/>
                </a:spcBef>
                <a:spcAft>
                  <a:spcPts val="0"/>
                </a:spcAft>
                <a:defRPr/>
              </a:pPr>
              <a:endParaRPr lang="en-US" sz="1900" kern="0">
                <a:solidFill>
                  <a:srgbClr val="1CBB9F"/>
                </a:solidFill>
                <a:cs typeface="+mn-ea"/>
                <a:sym typeface="+mn-lt"/>
              </a:endParaRPr>
            </a:p>
          </p:txBody>
        </p:sp>
        <p:grpSp>
          <p:nvGrpSpPr>
            <p:cNvPr id="20" name="组合 19"/>
            <p:cNvGrpSpPr/>
            <p:nvPr/>
          </p:nvGrpSpPr>
          <p:grpSpPr>
            <a:xfrm>
              <a:off x="7012573" y="4562878"/>
              <a:ext cx="402970" cy="472548"/>
              <a:chOff x="6537326" y="5110164"/>
              <a:chExt cx="220662" cy="258762"/>
            </a:xfrm>
            <a:grpFill/>
          </p:grpSpPr>
          <p:sp>
            <p:nvSpPr>
              <p:cNvPr id="21" name="Freeform 77@|5FFC:0|FBC:0|LFC:0|LBC:16777215"/>
              <p:cNvSpPr/>
              <p:nvPr/>
            </p:nvSpPr>
            <p:spPr bwMode="auto">
              <a:xfrm>
                <a:off x="6580188" y="5110164"/>
                <a:ext cx="177800" cy="149225"/>
              </a:xfrm>
              <a:custGeom>
                <a:avLst/>
                <a:gdLst>
                  <a:gd name="T0" fmla="*/ 134 w 196"/>
                  <a:gd name="T1" fmla="*/ 102 h 167"/>
                  <a:gd name="T2" fmla="*/ 196 w 196"/>
                  <a:gd name="T3" fmla="*/ 34 h 167"/>
                  <a:gd name="T4" fmla="*/ 76 w 196"/>
                  <a:gd name="T5" fmla="*/ 22 h 167"/>
                  <a:gd name="T6" fmla="*/ 0 w 196"/>
                  <a:gd name="T7" fmla="*/ 2 h 167"/>
                  <a:gd name="T8" fmla="*/ 0 w 196"/>
                  <a:gd name="T9" fmla="*/ 137 h 167"/>
                  <a:gd name="T10" fmla="*/ 39 w 196"/>
                  <a:gd name="T11" fmla="*/ 135 h 167"/>
                  <a:gd name="T12" fmla="*/ 191 w 196"/>
                  <a:gd name="T13" fmla="*/ 160 h 167"/>
                  <a:gd name="T14" fmla="*/ 134 w 196"/>
                  <a:gd name="T15" fmla="*/ 102 h 1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6" h="167">
                    <a:moveTo>
                      <a:pt x="134" y="102"/>
                    </a:moveTo>
                    <a:cubicBezTo>
                      <a:pt x="134" y="87"/>
                      <a:pt x="196" y="34"/>
                      <a:pt x="196" y="34"/>
                    </a:cubicBezTo>
                    <a:cubicBezTo>
                      <a:pt x="164" y="48"/>
                      <a:pt x="117" y="44"/>
                      <a:pt x="76" y="22"/>
                    </a:cubicBezTo>
                    <a:cubicBezTo>
                      <a:pt x="35" y="0"/>
                      <a:pt x="0" y="2"/>
                      <a:pt x="0" y="2"/>
                    </a:cubicBezTo>
                    <a:cubicBezTo>
                      <a:pt x="0" y="137"/>
                      <a:pt x="0" y="137"/>
                      <a:pt x="0" y="137"/>
                    </a:cubicBezTo>
                    <a:cubicBezTo>
                      <a:pt x="2" y="136"/>
                      <a:pt x="11" y="133"/>
                      <a:pt x="39" y="135"/>
                    </a:cubicBezTo>
                    <a:cubicBezTo>
                      <a:pt x="73" y="139"/>
                      <a:pt x="160" y="167"/>
                      <a:pt x="191" y="160"/>
                    </a:cubicBezTo>
                    <a:cubicBezTo>
                      <a:pt x="191" y="160"/>
                      <a:pt x="134" y="112"/>
                      <a:pt x="134" y="10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sp>
            <p:nvSpPr>
              <p:cNvPr id="22" name="Rectangle 78@|1FFC:0|FBC:0|LFC:0|LBC:16777215"/>
              <p:cNvSpPr>
                <a:spLocks noChangeArrowheads="1"/>
              </p:cNvSpPr>
              <p:nvPr/>
            </p:nvSpPr>
            <p:spPr bwMode="auto">
              <a:xfrm>
                <a:off x="6537326" y="5111751"/>
                <a:ext cx="22225" cy="2571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grpSp>
      </p:grpSp>
      <p:cxnSp>
        <p:nvCxnSpPr>
          <p:cNvPr id="23" name="直接连接符 22"/>
          <p:cNvCxnSpPr/>
          <p:nvPr/>
        </p:nvCxnSpPr>
        <p:spPr>
          <a:xfrm>
            <a:off x="1074867" y="3942650"/>
            <a:ext cx="3021072"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1101854" y="2463670"/>
            <a:ext cx="3173558" cy="681340"/>
          </a:xfrm>
          <a:prstGeom prst="rect">
            <a:avLst/>
          </a:prstGeom>
          <a:noFill/>
        </p:spPr>
        <p:txBody>
          <a:bodyPr wrap="square" lIns="0" tIns="0" rIns="0" bIns="0" rtlCol="0" anchor="t" anchorCtr="0">
            <a:spAutoFit/>
          </a:bodyPr>
          <a:lstStyle/>
          <a:p>
            <a:pPr defTabSz="1282700" fontAlgn="auto">
              <a:lnSpc>
                <a:spcPct val="150000"/>
              </a:lnSpc>
              <a:spcBef>
                <a:spcPct val="20000"/>
              </a:spcBef>
              <a:spcAft>
                <a:spcPts val="0"/>
              </a:spcAft>
              <a:defRPr/>
            </a:pPr>
            <a:r>
              <a:rPr lang="zh-CN" altLang="en-US" sz="1475" dirty="0">
                <a:solidFill>
                  <a:schemeClr val="bg1">
                    <a:lumMod val="50000"/>
                  </a:schemeClr>
                </a:solidFill>
                <a:cs typeface="+mn-ea"/>
                <a:sym typeface="+mn-lt"/>
              </a:rPr>
              <a:t>单击此处编辑您要的内容，建议您在展示时采用微软雅黑字体。</a:t>
            </a:r>
            <a:endParaRPr lang="en-US" altLang="zh-CN" sz="1475" dirty="0">
              <a:solidFill>
                <a:schemeClr val="bg1">
                  <a:lumMod val="50000"/>
                </a:schemeClr>
              </a:solidFill>
              <a:cs typeface="+mn-ea"/>
              <a:sym typeface="+mn-lt"/>
            </a:endParaRPr>
          </a:p>
        </p:txBody>
      </p:sp>
      <p:sp>
        <p:nvSpPr>
          <p:cNvPr id="25" name="矩形 24"/>
          <p:cNvSpPr/>
          <p:nvPr/>
        </p:nvSpPr>
        <p:spPr>
          <a:xfrm>
            <a:off x="1101854" y="4661986"/>
            <a:ext cx="3173558" cy="681340"/>
          </a:xfrm>
          <a:prstGeom prst="rect">
            <a:avLst/>
          </a:prstGeom>
          <a:noFill/>
        </p:spPr>
        <p:txBody>
          <a:bodyPr wrap="square" lIns="0" tIns="0" rIns="0" bIns="0" rtlCol="0" anchor="t" anchorCtr="0">
            <a:spAutoFit/>
          </a:bodyPr>
          <a:lstStyle/>
          <a:p>
            <a:pPr defTabSz="1282700" fontAlgn="auto">
              <a:lnSpc>
                <a:spcPct val="150000"/>
              </a:lnSpc>
              <a:spcBef>
                <a:spcPct val="20000"/>
              </a:spcBef>
              <a:spcAft>
                <a:spcPts val="0"/>
              </a:spcAft>
              <a:defRPr/>
            </a:pPr>
            <a:r>
              <a:rPr lang="zh-CN" altLang="en-US" sz="1475" dirty="0">
                <a:solidFill>
                  <a:schemeClr val="bg1">
                    <a:lumMod val="50000"/>
                  </a:schemeClr>
                </a:solidFill>
                <a:cs typeface="+mn-ea"/>
                <a:sym typeface="+mn-lt"/>
              </a:rPr>
              <a:t>单击此处编辑您要的内容，建议您在展示时采用微软雅黑字体。</a:t>
            </a:r>
            <a:endParaRPr lang="en-US" altLang="zh-CN" sz="1475" dirty="0">
              <a:solidFill>
                <a:schemeClr val="bg1">
                  <a:lumMod val="50000"/>
                </a:schemeClr>
              </a:solidFill>
              <a:cs typeface="+mn-ea"/>
              <a:sym typeface="+mn-lt"/>
            </a:endParaRPr>
          </a:p>
        </p:txBody>
      </p:sp>
      <p:sp>
        <p:nvSpPr>
          <p:cNvPr id="26" name="TextBox 13"/>
          <p:cNvSpPr txBox="1"/>
          <p:nvPr/>
        </p:nvSpPr>
        <p:spPr>
          <a:xfrm>
            <a:off x="1102351" y="2075008"/>
            <a:ext cx="2059686" cy="259623"/>
          </a:xfrm>
          <a:prstGeom prst="rect">
            <a:avLst/>
          </a:prstGeom>
          <a:noFill/>
        </p:spPr>
        <p:txBody>
          <a:bodyPr wrap="square" lIns="0" tIns="0" rIns="0" bIns="0" rtlCol="0" anchor="t" anchorCtr="0">
            <a:spAutoFit/>
          </a:bodyPr>
          <a:lstStyle/>
          <a:p>
            <a:pPr defTabSz="1282700" fontAlgn="auto">
              <a:spcBef>
                <a:spcPct val="20000"/>
              </a:spcBef>
              <a:spcAft>
                <a:spcPts val="0"/>
              </a:spcAft>
              <a:defRPr/>
            </a:pPr>
            <a:r>
              <a:rPr lang="zh-CN" altLang="en-US" sz="1685" b="1" dirty="0">
                <a:solidFill>
                  <a:schemeClr val="bg1">
                    <a:lumMod val="50000"/>
                  </a:schemeClr>
                </a:solidFill>
                <a:cs typeface="+mn-ea"/>
                <a:sym typeface="+mn-lt"/>
              </a:rPr>
              <a:t>单击编辑标题</a:t>
            </a:r>
            <a:endParaRPr lang="en-US" sz="1685" b="1" dirty="0">
              <a:solidFill>
                <a:schemeClr val="bg1">
                  <a:lumMod val="50000"/>
                </a:schemeClr>
              </a:solidFill>
              <a:cs typeface="+mn-ea"/>
              <a:sym typeface="+mn-lt"/>
            </a:endParaRPr>
          </a:p>
        </p:txBody>
      </p:sp>
      <p:sp>
        <p:nvSpPr>
          <p:cNvPr id="27" name="TextBox 13"/>
          <p:cNvSpPr txBox="1"/>
          <p:nvPr/>
        </p:nvSpPr>
        <p:spPr>
          <a:xfrm>
            <a:off x="1102351" y="4321595"/>
            <a:ext cx="2059686" cy="259623"/>
          </a:xfrm>
          <a:prstGeom prst="rect">
            <a:avLst/>
          </a:prstGeom>
          <a:noFill/>
        </p:spPr>
        <p:txBody>
          <a:bodyPr wrap="square" lIns="0" tIns="0" rIns="0" bIns="0" rtlCol="0" anchor="t" anchorCtr="0">
            <a:spAutoFit/>
          </a:bodyPr>
          <a:lstStyle/>
          <a:p>
            <a:pPr defTabSz="1282700" fontAlgn="auto">
              <a:spcBef>
                <a:spcPct val="20000"/>
              </a:spcBef>
              <a:spcAft>
                <a:spcPts val="0"/>
              </a:spcAft>
              <a:defRPr/>
            </a:pPr>
            <a:r>
              <a:rPr lang="zh-CN" altLang="en-US" sz="1685" b="1" dirty="0">
                <a:solidFill>
                  <a:schemeClr val="bg1">
                    <a:lumMod val="50000"/>
                  </a:schemeClr>
                </a:solidFill>
                <a:cs typeface="+mn-ea"/>
                <a:sym typeface="+mn-lt"/>
              </a:rPr>
              <a:t>单击编辑标题</a:t>
            </a:r>
            <a:endParaRPr lang="en-US" sz="1685" b="1" dirty="0">
              <a:solidFill>
                <a:schemeClr val="bg1">
                  <a:lumMod val="50000"/>
                </a:schemeClr>
              </a:solidFill>
              <a:cs typeface="+mn-ea"/>
              <a:sym typeface="+mn-lt"/>
            </a:endParaRPr>
          </a:p>
        </p:txBody>
      </p:sp>
      <p:cxnSp>
        <p:nvCxnSpPr>
          <p:cNvPr id="28" name="直接连接符 27"/>
          <p:cNvCxnSpPr/>
          <p:nvPr/>
        </p:nvCxnSpPr>
        <p:spPr>
          <a:xfrm>
            <a:off x="8783709" y="3942650"/>
            <a:ext cx="3021072"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8810696" y="2463670"/>
            <a:ext cx="3173558" cy="681340"/>
          </a:xfrm>
          <a:prstGeom prst="rect">
            <a:avLst/>
          </a:prstGeom>
          <a:noFill/>
        </p:spPr>
        <p:txBody>
          <a:bodyPr wrap="square" lIns="0" tIns="0" rIns="0" bIns="0" rtlCol="0" anchor="t" anchorCtr="0">
            <a:spAutoFit/>
          </a:bodyPr>
          <a:lstStyle/>
          <a:p>
            <a:pPr defTabSz="1282700" fontAlgn="auto">
              <a:lnSpc>
                <a:spcPct val="150000"/>
              </a:lnSpc>
              <a:spcBef>
                <a:spcPct val="20000"/>
              </a:spcBef>
              <a:spcAft>
                <a:spcPts val="0"/>
              </a:spcAft>
              <a:defRPr/>
            </a:pPr>
            <a:r>
              <a:rPr lang="zh-CN" altLang="en-US" sz="1475" dirty="0">
                <a:solidFill>
                  <a:schemeClr val="bg1">
                    <a:lumMod val="50000"/>
                  </a:schemeClr>
                </a:solidFill>
                <a:cs typeface="+mn-ea"/>
                <a:sym typeface="+mn-lt"/>
              </a:rPr>
              <a:t>单击此处编辑您要的内容，建议您在展示时采用微软雅黑字体。</a:t>
            </a:r>
            <a:endParaRPr lang="en-US" altLang="zh-CN" sz="1475" dirty="0">
              <a:solidFill>
                <a:schemeClr val="bg1">
                  <a:lumMod val="50000"/>
                </a:schemeClr>
              </a:solidFill>
              <a:cs typeface="+mn-ea"/>
              <a:sym typeface="+mn-lt"/>
            </a:endParaRPr>
          </a:p>
        </p:txBody>
      </p:sp>
      <p:sp>
        <p:nvSpPr>
          <p:cNvPr id="30" name="矩形 29"/>
          <p:cNvSpPr/>
          <p:nvPr/>
        </p:nvSpPr>
        <p:spPr>
          <a:xfrm>
            <a:off x="8810696" y="4661986"/>
            <a:ext cx="3173558" cy="681340"/>
          </a:xfrm>
          <a:prstGeom prst="rect">
            <a:avLst/>
          </a:prstGeom>
          <a:noFill/>
        </p:spPr>
        <p:txBody>
          <a:bodyPr wrap="square" lIns="0" tIns="0" rIns="0" bIns="0" rtlCol="0" anchor="t" anchorCtr="0">
            <a:spAutoFit/>
          </a:bodyPr>
          <a:lstStyle/>
          <a:p>
            <a:pPr defTabSz="1282700" fontAlgn="auto">
              <a:lnSpc>
                <a:spcPct val="150000"/>
              </a:lnSpc>
              <a:spcBef>
                <a:spcPct val="20000"/>
              </a:spcBef>
              <a:spcAft>
                <a:spcPts val="0"/>
              </a:spcAft>
              <a:defRPr/>
            </a:pPr>
            <a:r>
              <a:rPr lang="zh-CN" altLang="en-US" sz="1475" dirty="0">
                <a:solidFill>
                  <a:schemeClr val="bg1">
                    <a:lumMod val="50000"/>
                  </a:schemeClr>
                </a:solidFill>
                <a:cs typeface="+mn-ea"/>
                <a:sym typeface="+mn-lt"/>
              </a:rPr>
              <a:t>单击此处编辑您要的内容，建议您在展示时采用微软雅黑字体。</a:t>
            </a:r>
            <a:endParaRPr lang="en-US" altLang="zh-CN" sz="1475" dirty="0">
              <a:solidFill>
                <a:schemeClr val="bg1">
                  <a:lumMod val="50000"/>
                </a:schemeClr>
              </a:solidFill>
              <a:cs typeface="+mn-ea"/>
              <a:sym typeface="+mn-lt"/>
            </a:endParaRPr>
          </a:p>
        </p:txBody>
      </p:sp>
      <p:sp>
        <p:nvSpPr>
          <p:cNvPr id="31" name="TextBox 13"/>
          <p:cNvSpPr txBox="1"/>
          <p:nvPr/>
        </p:nvSpPr>
        <p:spPr>
          <a:xfrm>
            <a:off x="8811192" y="2075008"/>
            <a:ext cx="2059686" cy="259623"/>
          </a:xfrm>
          <a:prstGeom prst="rect">
            <a:avLst/>
          </a:prstGeom>
          <a:noFill/>
        </p:spPr>
        <p:txBody>
          <a:bodyPr wrap="square" lIns="0" tIns="0" rIns="0" bIns="0" rtlCol="0" anchor="t" anchorCtr="0">
            <a:spAutoFit/>
          </a:bodyPr>
          <a:lstStyle/>
          <a:p>
            <a:pPr defTabSz="1282700" fontAlgn="auto">
              <a:spcBef>
                <a:spcPct val="20000"/>
              </a:spcBef>
              <a:spcAft>
                <a:spcPts val="0"/>
              </a:spcAft>
              <a:defRPr/>
            </a:pPr>
            <a:r>
              <a:rPr lang="zh-CN" altLang="en-US" sz="1685" b="1" dirty="0">
                <a:solidFill>
                  <a:schemeClr val="bg1">
                    <a:lumMod val="50000"/>
                  </a:schemeClr>
                </a:solidFill>
                <a:cs typeface="+mn-ea"/>
                <a:sym typeface="+mn-lt"/>
              </a:rPr>
              <a:t>单击编辑标题</a:t>
            </a:r>
            <a:endParaRPr lang="en-US" sz="1685" b="1" dirty="0">
              <a:solidFill>
                <a:schemeClr val="bg1">
                  <a:lumMod val="50000"/>
                </a:schemeClr>
              </a:solidFill>
              <a:cs typeface="+mn-ea"/>
              <a:sym typeface="+mn-lt"/>
            </a:endParaRPr>
          </a:p>
        </p:txBody>
      </p:sp>
      <p:sp>
        <p:nvSpPr>
          <p:cNvPr id="32" name="TextBox 13"/>
          <p:cNvSpPr txBox="1"/>
          <p:nvPr/>
        </p:nvSpPr>
        <p:spPr>
          <a:xfrm>
            <a:off x="8811192" y="4321595"/>
            <a:ext cx="2059686" cy="259623"/>
          </a:xfrm>
          <a:prstGeom prst="rect">
            <a:avLst/>
          </a:prstGeom>
          <a:noFill/>
        </p:spPr>
        <p:txBody>
          <a:bodyPr wrap="square" lIns="0" tIns="0" rIns="0" bIns="0" rtlCol="0" anchor="t" anchorCtr="0">
            <a:spAutoFit/>
          </a:bodyPr>
          <a:lstStyle/>
          <a:p>
            <a:pPr defTabSz="1282700" fontAlgn="auto">
              <a:spcBef>
                <a:spcPct val="20000"/>
              </a:spcBef>
              <a:spcAft>
                <a:spcPts val="0"/>
              </a:spcAft>
              <a:defRPr/>
            </a:pPr>
            <a:r>
              <a:rPr lang="zh-CN" altLang="en-US" sz="1685" b="1" dirty="0">
                <a:solidFill>
                  <a:schemeClr val="bg1">
                    <a:lumMod val="50000"/>
                  </a:schemeClr>
                </a:solidFill>
                <a:cs typeface="+mn-ea"/>
                <a:sym typeface="+mn-lt"/>
              </a:rPr>
              <a:t>单击编辑标题</a:t>
            </a:r>
            <a:endParaRPr lang="en-US" sz="1685" b="1" dirty="0">
              <a:solidFill>
                <a:schemeClr val="bg1">
                  <a:lumMod val="50000"/>
                </a:schemeClr>
              </a:solidFill>
              <a:cs typeface="+mn-ea"/>
              <a:sym typeface="+mn-lt"/>
            </a:endParaRPr>
          </a:p>
        </p:txBody>
      </p:sp>
      <p:grpSp>
        <p:nvGrpSpPr>
          <p:cNvPr id="33" name="组合 32"/>
          <p:cNvGrpSpPr/>
          <p:nvPr/>
        </p:nvGrpSpPr>
        <p:grpSpPr>
          <a:xfrm>
            <a:off x="5716399" y="3254754"/>
            <a:ext cx="1488881" cy="1488881"/>
            <a:chOff x="5419956" y="3086158"/>
            <a:chExt cx="1411757" cy="1411757"/>
          </a:xfrm>
        </p:grpSpPr>
        <p:sp>
          <p:nvSpPr>
            <p:cNvPr id="34" name="Oval 5@|1FFC:10921638|FBC:16777215|LFC:16777215|LBC:16777215"/>
            <p:cNvSpPr/>
            <p:nvPr/>
          </p:nvSpPr>
          <p:spPr>
            <a:xfrm>
              <a:off x="5419956" y="3086158"/>
              <a:ext cx="1411757" cy="1411757"/>
            </a:xfrm>
            <a:prstGeom prst="ellipse">
              <a:avLst/>
            </a:prstGeom>
            <a:solidFill>
              <a:schemeClr val="bg1"/>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a:solidFill>
                  <a:prstClr val="white"/>
                </a:solidFill>
                <a:cs typeface="+mn-ea"/>
                <a:sym typeface="+mn-lt"/>
              </a:endParaRPr>
            </a:p>
          </p:txBody>
        </p:sp>
        <p:grpSp>
          <p:nvGrpSpPr>
            <p:cNvPr id="35" name="组合 34"/>
            <p:cNvGrpSpPr/>
            <p:nvPr/>
          </p:nvGrpSpPr>
          <p:grpSpPr>
            <a:xfrm>
              <a:off x="5780550" y="3583744"/>
              <a:ext cx="743741" cy="357462"/>
              <a:chOff x="6113463" y="5605463"/>
              <a:chExt cx="204787" cy="98426"/>
            </a:xfrm>
            <a:solidFill>
              <a:schemeClr val="tx1">
                <a:lumMod val="75000"/>
                <a:lumOff val="25000"/>
              </a:schemeClr>
            </a:solidFill>
          </p:grpSpPr>
          <p:sp>
            <p:nvSpPr>
              <p:cNvPr id="36" name="Freeform 391@|5FFC:0|FBC:0|LFC:0|LBC:16777215"/>
              <p:cNvSpPr/>
              <p:nvPr/>
            </p:nvSpPr>
            <p:spPr bwMode="auto">
              <a:xfrm>
                <a:off x="6259513" y="5632451"/>
                <a:ext cx="58737" cy="71438"/>
              </a:xfrm>
              <a:custGeom>
                <a:avLst/>
                <a:gdLst>
                  <a:gd name="T0" fmla="*/ 81 w 81"/>
                  <a:gd name="T1" fmla="*/ 89 h 101"/>
                  <a:gd name="T2" fmla="*/ 67 w 81"/>
                  <a:gd name="T3" fmla="*/ 76 h 101"/>
                  <a:gd name="T4" fmla="*/ 34 w 81"/>
                  <a:gd name="T5" fmla="*/ 62 h 101"/>
                  <a:gd name="T6" fmla="*/ 44 w 81"/>
                  <a:gd name="T7" fmla="*/ 43 h 101"/>
                  <a:gd name="T8" fmla="*/ 46 w 81"/>
                  <a:gd name="T9" fmla="*/ 29 h 101"/>
                  <a:gd name="T10" fmla="*/ 45 w 81"/>
                  <a:gd name="T11" fmla="*/ 15 h 101"/>
                  <a:gd name="T12" fmla="*/ 23 w 81"/>
                  <a:gd name="T13" fmla="*/ 0 h 101"/>
                  <a:gd name="T14" fmla="*/ 1 w 81"/>
                  <a:gd name="T15" fmla="*/ 15 h 101"/>
                  <a:gd name="T16" fmla="*/ 1 w 81"/>
                  <a:gd name="T17" fmla="*/ 29 h 101"/>
                  <a:gd name="T18" fmla="*/ 3 w 81"/>
                  <a:gd name="T19" fmla="*/ 43 h 101"/>
                  <a:gd name="T20" fmla="*/ 11 w 81"/>
                  <a:gd name="T21" fmla="*/ 59 h 101"/>
                  <a:gd name="T22" fmla="*/ 29 w 81"/>
                  <a:gd name="T23" fmla="*/ 84 h 101"/>
                  <a:gd name="T24" fmla="*/ 29 w 81"/>
                  <a:gd name="T25" fmla="*/ 85 h 101"/>
                  <a:gd name="T26" fmla="*/ 29 w 81"/>
                  <a:gd name="T27" fmla="*/ 85 h 101"/>
                  <a:gd name="T28" fmla="*/ 29 w 81"/>
                  <a:gd name="T29" fmla="*/ 101 h 101"/>
                  <a:gd name="T30" fmla="*/ 29 w 81"/>
                  <a:gd name="T31" fmla="*/ 101 h 101"/>
                  <a:gd name="T32" fmla="*/ 81 w 81"/>
                  <a:gd name="T33" fmla="*/ 101 h 101"/>
                  <a:gd name="T34" fmla="*/ 81 w 81"/>
                  <a:gd name="T35" fmla="*/ 8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 h="101">
                    <a:moveTo>
                      <a:pt x="81" y="89"/>
                    </a:moveTo>
                    <a:cubicBezTo>
                      <a:pt x="81" y="89"/>
                      <a:pt x="81" y="82"/>
                      <a:pt x="67" y="76"/>
                    </a:cubicBezTo>
                    <a:cubicBezTo>
                      <a:pt x="60" y="73"/>
                      <a:pt x="50" y="65"/>
                      <a:pt x="34" y="62"/>
                    </a:cubicBezTo>
                    <a:cubicBezTo>
                      <a:pt x="38" y="58"/>
                      <a:pt x="41" y="51"/>
                      <a:pt x="44" y="43"/>
                    </a:cubicBezTo>
                    <a:cubicBezTo>
                      <a:pt x="46" y="39"/>
                      <a:pt x="46" y="35"/>
                      <a:pt x="46" y="29"/>
                    </a:cubicBezTo>
                    <a:cubicBezTo>
                      <a:pt x="46" y="25"/>
                      <a:pt x="46" y="19"/>
                      <a:pt x="45" y="15"/>
                    </a:cubicBezTo>
                    <a:cubicBezTo>
                      <a:pt x="42" y="3"/>
                      <a:pt x="33" y="0"/>
                      <a:pt x="23" y="0"/>
                    </a:cubicBezTo>
                    <a:cubicBezTo>
                      <a:pt x="13" y="0"/>
                      <a:pt x="5" y="3"/>
                      <a:pt x="1" y="15"/>
                    </a:cubicBezTo>
                    <a:cubicBezTo>
                      <a:pt x="0" y="19"/>
                      <a:pt x="1" y="25"/>
                      <a:pt x="1" y="29"/>
                    </a:cubicBezTo>
                    <a:cubicBezTo>
                      <a:pt x="1" y="35"/>
                      <a:pt x="1" y="39"/>
                      <a:pt x="3" y="43"/>
                    </a:cubicBezTo>
                    <a:cubicBezTo>
                      <a:pt x="5" y="50"/>
                      <a:pt x="8" y="55"/>
                      <a:pt x="11" y="59"/>
                    </a:cubicBezTo>
                    <a:cubicBezTo>
                      <a:pt x="28" y="70"/>
                      <a:pt x="29" y="81"/>
                      <a:pt x="29" y="84"/>
                    </a:cubicBezTo>
                    <a:cubicBezTo>
                      <a:pt x="29" y="85"/>
                      <a:pt x="29" y="85"/>
                      <a:pt x="29" y="85"/>
                    </a:cubicBezTo>
                    <a:cubicBezTo>
                      <a:pt x="29" y="85"/>
                      <a:pt x="29" y="85"/>
                      <a:pt x="29" y="85"/>
                    </a:cubicBezTo>
                    <a:cubicBezTo>
                      <a:pt x="29" y="101"/>
                      <a:pt x="29" y="101"/>
                      <a:pt x="29" y="101"/>
                    </a:cubicBezTo>
                    <a:cubicBezTo>
                      <a:pt x="29" y="101"/>
                      <a:pt x="29" y="101"/>
                      <a:pt x="29" y="101"/>
                    </a:cubicBezTo>
                    <a:cubicBezTo>
                      <a:pt x="81" y="101"/>
                      <a:pt x="81" y="101"/>
                      <a:pt x="81" y="101"/>
                    </a:cubicBezTo>
                    <a:lnTo>
                      <a:pt x="81" y="89"/>
                    </a:ln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sp>
            <p:nvSpPr>
              <p:cNvPr id="37" name="Freeform 392@|5FFC:0|FBC:0|LFC:0|LBC:16777215"/>
              <p:cNvSpPr/>
              <p:nvPr/>
            </p:nvSpPr>
            <p:spPr bwMode="auto">
              <a:xfrm>
                <a:off x="6113463" y="5632451"/>
                <a:ext cx="57150" cy="71438"/>
              </a:xfrm>
              <a:custGeom>
                <a:avLst/>
                <a:gdLst>
                  <a:gd name="T0" fmla="*/ 53 w 81"/>
                  <a:gd name="T1" fmla="*/ 85 h 101"/>
                  <a:gd name="T2" fmla="*/ 53 w 81"/>
                  <a:gd name="T3" fmla="*/ 84 h 101"/>
                  <a:gd name="T4" fmla="*/ 71 w 81"/>
                  <a:gd name="T5" fmla="*/ 60 h 101"/>
                  <a:gd name="T6" fmla="*/ 79 w 81"/>
                  <a:gd name="T7" fmla="*/ 43 h 101"/>
                  <a:gd name="T8" fmla="*/ 80 w 81"/>
                  <a:gd name="T9" fmla="*/ 29 h 101"/>
                  <a:gd name="T10" fmla="*/ 80 w 81"/>
                  <a:gd name="T11" fmla="*/ 15 h 101"/>
                  <a:gd name="T12" fmla="*/ 58 w 81"/>
                  <a:gd name="T13" fmla="*/ 0 h 101"/>
                  <a:gd name="T14" fmla="*/ 36 w 81"/>
                  <a:gd name="T15" fmla="*/ 15 h 101"/>
                  <a:gd name="T16" fmla="*/ 36 w 81"/>
                  <a:gd name="T17" fmla="*/ 29 h 101"/>
                  <a:gd name="T18" fmla="*/ 37 w 81"/>
                  <a:gd name="T19" fmla="*/ 43 h 101"/>
                  <a:gd name="T20" fmla="*/ 47 w 81"/>
                  <a:gd name="T21" fmla="*/ 62 h 101"/>
                  <a:gd name="T22" fmla="*/ 15 w 81"/>
                  <a:gd name="T23" fmla="*/ 76 h 101"/>
                  <a:gd name="T24" fmla="*/ 0 w 81"/>
                  <a:gd name="T25" fmla="*/ 89 h 101"/>
                  <a:gd name="T26" fmla="*/ 0 w 81"/>
                  <a:gd name="T27" fmla="*/ 101 h 101"/>
                  <a:gd name="T28" fmla="*/ 53 w 81"/>
                  <a:gd name="T29" fmla="*/ 101 h 101"/>
                  <a:gd name="T30" fmla="*/ 53 w 81"/>
                  <a:gd name="T31" fmla="*/ 8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 h="101">
                    <a:moveTo>
                      <a:pt x="53" y="85"/>
                    </a:moveTo>
                    <a:cubicBezTo>
                      <a:pt x="53" y="84"/>
                      <a:pt x="53" y="84"/>
                      <a:pt x="53" y="84"/>
                    </a:cubicBezTo>
                    <a:cubicBezTo>
                      <a:pt x="53" y="81"/>
                      <a:pt x="54" y="70"/>
                      <a:pt x="71" y="60"/>
                    </a:cubicBezTo>
                    <a:cubicBezTo>
                      <a:pt x="74" y="55"/>
                      <a:pt x="76" y="50"/>
                      <a:pt x="79" y="43"/>
                    </a:cubicBezTo>
                    <a:cubicBezTo>
                      <a:pt x="81" y="39"/>
                      <a:pt x="80" y="35"/>
                      <a:pt x="80" y="29"/>
                    </a:cubicBezTo>
                    <a:cubicBezTo>
                      <a:pt x="80" y="25"/>
                      <a:pt x="81" y="19"/>
                      <a:pt x="80" y="15"/>
                    </a:cubicBezTo>
                    <a:cubicBezTo>
                      <a:pt x="77" y="3"/>
                      <a:pt x="68" y="0"/>
                      <a:pt x="58" y="0"/>
                    </a:cubicBezTo>
                    <a:cubicBezTo>
                      <a:pt x="48" y="0"/>
                      <a:pt x="40" y="3"/>
                      <a:pt x="36" y="15"/>
                    </a:cubicBezTo>
                    <a:cubicBezTo>
                      <a:pt x="35" y="19"/>
                      <a:pt x="36" y="25"/>
                      <a:pt x="36" y="29"/>
                    </a:cubicBezTo>
                    <a:cubicBezTo>
                      <a:pt x="36" y="35"/>
                      <a:pt x="36" y="39"/>
                      <a:pt x="37" y="43"/>
                    </a:cubicBezTo>
                    <a:cubicBezTo>
                      <a:pt x="41" y="51"/>
                      <a:pt x="43" y="58"/>
                      <a:pt x="47" y="62"/>
                    </a:cubicBezTo>
                    <a:cubicBezTo>
                      <a:pt x="32" y="65"/>
                      <a:pt x="22" y="73"/>
                      <a:pt x="15" y="76"/>
                    </a:cubicBezTo>
                    <a:cubicBezTo>
                      <a:pt x="1" y="82"/>
                      <a:pt x="0" y="89"/>
                      <a:pt x="0" y="89"/>
                    </a:cubicBezTo>
                    <a:cubicBezTo>
                      <a:pt x="0" y="101"/>
                      <a:pt x="0" y="101"/>
                      <a:pt x="0" y="101"/>
                    </a:cubicBezTo>
                    <a:cubicBezTo>
                      <a:pt x="53" y="101"/>
                      <a:pt x="53" y="101"/>
                      <a:pt x="53" y="101"/>
                    </a:cubicBezTo>
                    <a:cubicBezTo>
                      <a:pt x="53" y="85"/>
                      <a:pt x="53" y="85"/>
                      <a:pt x="53" y="85"/>
                    </a:cubicBez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sp>
            <p:nvSpPr>
              <p:cNvPr id="38" name="Freeform 393@|5FFC:0|FBC:0|LFC:0|LBC:16777215"/>
              <p:cNvSpPr/>
              <p:nvPr/>
            </p:nvSpPr>
            <p:spPr bwMode="auto">
              <a:xfrm>
                <a:off x="6159500" y="5605463"/>
                <a:ext cx="112712" cy="98425"/>
              </a:xfrm>
              <a:custGeom>
                <a:avLst/>
                <a:gdLst>
                  <a:gd name="T0" fmla="*/ 139 w 159"/>
                  <a:gd name="T1" fmla="*/ 104 h 139"/>
                  <a:gd name="T2" fmla="*/ 94 w 159"/>
                  <a:gd name="T3" fmla="*/ 85 h 139"/>
                  <a:gd name="T4" fmla="*/ 108 w 159"/>
                  <a:gd name="T5" fmla="*/ 60 h 139"/>
                  <a:gd name="T6" fmla="*/ 110 w 159"/>
                  <a:gd name="T7" fmla="*/ 41 h 139"/>
                  <a:gd name="T8" fmla="*/ 109 w 159"/>
                  <a:gd name="T9" fmla="*/ 21 h 139"/>
                  <a:gd name="T10" fmla="*/ 79 w 159"/>
                  <a:gd name="T11" fmla="*/ 0 h 139"/>
                  <a:gd name="T12" fmla="*/ 49 w 159"/>
                  <a:gd name="T13" fmla="*/ 21 h 139"/>
                  <a:gd name="T14" fmla="*/ 49 w 159"/>
                  <a:gd name="T15" fmla="*/ 41 h 139"/>
                  <a:gd name="T16" fmla="*/ 51 w 159"/>
                  <a:gd name="T17" fmla="*/ 60 h 139"/>
                  <a:gd name="T18" fmla="*/ 64 w 159"/>
                  <a:gd name="T19" fmla="*/ 85 h 139"/>
                  <a:gd name="T20" fmla="*/ 20 w 159"/>
                  <a:gd name="T21" fmla="*/ 104 h 139"/>
                  <a:gd name="T22" fmla="*/ 0 w 159"/>
                  <a:gd name="T23" fmla="*/ 123 h 139"/>
                  <a:gd name="T24" fmla="*/ 0 w 159"/>
                  <a:gd name="T25" fmla="*/ 139 h 139"/>
                  <a:gd name="T26" fmla="*/ 159 w 159"/>
                  <a:gd name="T27" fmla="*/ 139 h 139"/>
                  <a:gd name="T28" fmla="*/ 159 w 159"/>
                  <a:gd name="T29" fmla="*/ 123 h 139"/>
                  <a:gd name="T30" fmla="*/ 139 w 159"/>
                  <a:gd name="T31" fmla="*/ 10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9" h="139">
                    <a:moveTo>
                      <a:pt x="139" y="104"/>
                    </a:moveTo>
                    <a:cubicBezTo>
                      <a:pt x="129" y="100"/>
                      <a:pt x="115" y="89"/>
                      <a:pt x="94" y="85"/>
                    </a:cubicBezTo>
                    <a:cubicBezTo>
                      <a:pt x="99" y="79"/>
                      <a:pt x="103" y="70"/>
                      <a:pt x="108" y="60"/>
                    </a:cubicBezTo>
                    <a:cubicBezTo>
                      <a:pt x="110" y="53"/>
                      <a:pt x="110" y="48"/>
                      <a:pt x="110" y="41"/>
                    </a:cubicBezTo>
                    <a:cubicBezTo>
                      <a:pt x="110" y="35"/>
                      <a:pt x="111" y="26"/>
                      <a:pt x="109" y="21"/>
                    </a:cubicBezTo>
                    <a:cubicBezTo>
                      <a:pt x="105" y="5"/>
                      <a:pt x="93" y="0"/>
                      <a:pt x="79" y="0"/>
                    </a:cubicBezTo>
                    <a:cubicBezTo>
                      <a:pt x="65" y="0"/>
                      <a:pt x="54" y="5"/>
                      <a:pt x="49" y="21"/>
                    </a:cubicBezTo>
                    <a:cubicBezTo>
                      <a:pt x="48" y="26"/>
                      <a:pt x="49" y="35"/>
                      <a:pt x="49" y="41"/>
                    </a:cubicBezTo>
                    <a:cubicBezTo>
                      <a:pt x="49" y="48"/>
                      <a:pt x="48" y="53"/>
                      <a:pt x="51" y="60"/>
                    </a:cubicBezTo>
                    <a:cubicBezTo>
                      <a:pt x="55" y="70"/>
                      <a:pt x="59" y="79"/>
                      <a:pt x="64" y="85"/>
                    </a:cubicBezTo>
                    <a:cubicBezTo>
                      <a:pt x="43" y="89"/>
                      <a:pt x="29" y="100"/>
                      <a:pt x="20" y="104"/>
                    </a:cubicBezTo>
                    <a:cubicBezTo>
                      <a:pt x="0" y="113"/>
                      <a:pt x="0" y="123"/>
                      <a:pt x="0" y="123"/>
                    </a:cubicBezTo>
                    <a:cubicBezTo>
                      <a:pt x="0" y="139"/>
                      <a:pt x="0" y="139"/>
                      <a:pt x="0" y="139"/>
                    </a:cubicBezTo>
                    <a:cubicBezTo>
                      <a:pt x="159" y="139"/>
                      <a:pt x="159" y="139"/>
                      <a:pt x="159" y="139"/>
                    </a:cubicBezTo>
                    <a:cubicBezTo>
                      <a:pt x="159" y="123"/>
                      <a:pt x="159" y="123"/>
                      <a:pt x="159" y="123"/>
                    </a:cubicBezTo>
                    <a:cubicBezTo>
                      <a:pt x="159" y="123"/>
                      <a:pt x="159" y="113"/>
                      <a:pt x="139" y="104"/>
                    </a:cubicBez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grpSp>
      </p:grpSp>
      <p:sp>
        <p:nvSpPr>
          <p:cNvPr id="40" name="AutoShape 6"/>
          <p:cNvSpPr>
            <a:spLocks noChangeArrowheads="1"/>
          </p:cNvSpPr>
          <p:nvPr/>
        </p:nvSpPr>
        <p:spPr bwMode="auto">
          <a:xfrm>
            <a:off x="3477667" y="423578"/>
            <a:ext cx="226730" cy="282943"/>
          </a:xfrm>
          <a:prstGeom prst="chevron">
            <a:avLst>
              <a:gd name="adj" fmla="val 56250"/>
            </a:avLst>
          </a:prstGeom>
          <a:solidFill>
            <a:schemeClr val="tx1">
              <a:lumMod val="75000"/>
              <a:lumOff val="25000"/>
            </a:schemeClr>
          </a:solidFill>
          <a:ln>
            <a:noFill/>
          </a:ln>
          <a:effectLst/>
        </p:spPr>
        <p:txBody>
          <a:bodyPr wrap="none" anchor="ctr"/>
          <a:lstStyle/>
          <a:p>
            <a:endParaRPr lang="zh-CN" altLang="en-US">
              <a:solidFill>
                <a:schemeClr val="tx1">
                  <a:lumMod val="85000"/>
                  <a:lumOff val="15000"/>
                </a:schemeClr>
              </a:solidFill>
              <a:cs typeface="+mn-ea"/>
              <a:sym typeface="+mn-lt"/>
            </a:endParaRPr>
          </a:p>
        </p:txBody>
      </p:sp>
      <p:sp>
        <p:nvSpPr>
          <p:cNvPr id="41" name="AutoShape 7"/>
          <p:cNvSpPr>
            <a:spLocks noChangeArrowheads="1"/>
          </p:cNvSpPr>
          <p:nvPr/>
        </p:nvSpPr>
        <p:spPr bwMode="auto">
          <a:xfrm>
            <a:off x="3741391" y="423578"/>
            <a:ext cx="226730" cy="282943"/>
          </a:xfrm>
          <a:prstGeom prst="chevron">
            <a:avLst>
              <a:gd name="adj" fmla="val 56250"/>
            </a:avLst>
          </a:prstGeom>
          <a:solidFill>
            <a:schemeClr val="tx1">
              <a:lumMod val="75000"/>
              <a:lumOff val="25000"/>
            </a:schemeClr>
          </a:solidFill>
          <a:ln>
            <a:noFill/>
          </a:ln>
          <a:effectLst/>
        </p:spPr>
        <p:txBody>
          <a:bodyPr wrap="none" anchor="ctr"/>
          <a:lstStyle/>
          <a:p>
            <a:endParaRPr lang="zh-CN" altLang="en-US">
              <a:solidFill>
                <a:schemeClr val="tx1">
                  <a:lumMod val="85000"/>
                  <a:lumOff val="15000"/>
                </a:schemeClr>
              </a:solidFill>
              <a:cs typeface="+mn-ea"/>
              <a:sym typeface="+mn-lt"/>
            </a:endParaRPr>
          </a:p>
        </p:txBody>
      </p:sp>
      <p:sp>
        <p:nvSpPr>
          <p:cNvPr id="3" name="文本占位符 2"/>
          <p:cNvSpPr>
            <a:spLocks noGrp="1"/>
          </p:cNvSpPr>
          <p:nvPr>
            <p:ph type="body" sz="quarter" idx="13"/>
          </p:nvPr>
        </p:nvSpPr>
        <p:spPr/>
        <p:txBody>
          <a:bodyPr/>
          <a:lstStyle/>
          <a:p>
            <a:r>
              <a:rPr lang="zh-CN" altLang="en-US" dirty="0">
                <a:cs typeface="+mn-ea"/>
                <a:sym typeface="+mn-lt"/>
              </a:rPr>
              <a:t>点击输入标题内容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3000">
        <p15:prstTrans prst="pageCurlDouble"/>
      </p:transition>
    </mc:Choice>
    <mc:Fallback xmlns="">
      <p:transition spd="slow" advClick="0" advTm="3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0-#ppt_w/2"/>
                                              </p:val>
                                            </p:tav>
                                            <p:tav tm="100000">
                                              <p:val>
                                                <p:strVal val="#ppt_x"/>
                                              </p:val>
                                            </p:tav>
                                          </p:tavLst>
                                        </p:anim>
                                        <p:anim calcmode="lin" valueType="num">
                                          <p:cBhvr additive="base">
                                            <p:cTn id="8" dur="500" fill="hold"/>
                                            <p:tgtEl>
                                              <p:spTgt spid="4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40"/>
                                            </p:tgtEl>
                                            <p:attrNameLst>
                                              <p:attrName>style.visibility</p:attrName>
                                            </p:attrNameLst>
                                          </p:cBhvr>
                                          <p:to>
                                            <p:strVal val="visible"/>
                                          </p:to>
                                        </p:set>
                                        <p:anim calcmode="lin" valueType="num">
                                          <p:cBhvr additive="base">
                                            <p:cTn id="12" dur="500" fill="hold"/>
                                            <p:tgtEl>
                                              <p:spTgt spid="40"/>
                                            </p:tgtEl>
                                            <p:attrNameLst>
                                              <p:attrName>ppt_x</p:attrName>
                                            </p:attrNameLst>
                                          </p:cBhvr>
                                          <p:tavLst>
                                            <p:tav tm="0">
                                              <p:val>
                                                <p:strVal val="0-#ppt_w/2"/>
                                              </p:val>
                                            </p:tav>
                                            <p:tav tm="100000">
                                              <p:val>
                                                <p:strVal val="#ppt_x"/>
                                              </p:val>
                                            </p:tav>
                                          </p:tavLst>
                                        </p:anim>
                                        <p:anim calcmode="lin" valueType="num">
                                          <p:cBhvr additive="base">
                                            <p:cTn id="13" dur="500" fill="hold"/>
                                            <p:tgtEl>
                                              <p:spTgt spid="40"/>
                                            </p:tgtEl>
                                            <p:attrNameLst>
                                              <p:attrName>ppt_y</p:attrName>
                                            </p:attrNameLst>
                                          </p:cBhvr>
                                          <p:tavLst>
                                            <p:tav tm="0">
                                              <p:val>
                                                <p:strVal val="#ppt_y"/>
                                              </p:val>
                                            </p:tav>
                                            <p:tav tm="100000">
                                              <p:val>
                                                <p:strVal val="#ppt_y"/>
                                              </p:val>
                                            </p:tav>
                                          </p:tavLst>
                                        </p:anim>
                                      </p:childTnLst>
                                    </p:cTn>
                                  </p:par>
                                  <p:par>
                                    <p:cTn id="14" presetID="2" presetClass="entr" presetSubtype="9" fill="hold" nodeType="withEffect" p14:presetBounceEnd="48000">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14:bounceEnd="48000">
                                          <p:cBhvr additive="base">
                                            <p:cTn id="16" dur="500" fill="hold"/>
                                            <p:tgtEl>
                                              <p:spTgt spid="4"/>
                                            </p:tgtEl>
                                            <p:attrNameLst>
                                              <p:attrName>ppt_x</p:attrName>
                                            </p:attrNameLst>
                                          </p:cBhvr>
                                          <p:tavLst>
                                            <p:tav tm="0">
                                              <p:val>
                                                <p:strVal val="0-#ppt_w/2"/>
                                              </p:val>
                                            </p:tav>
                                            <p:tav tm="100000">
                                              <p:val>
                                                <p:strVal val="#ppt_x"/>
                                              </p:val>
                                            </p:tav>
                                          </p:tavLst>
                                        </p:anim>
                                        <p:anim calcmode="lin" valueType="num" p14:bounceEnd="48000">
                                          <p:cBhvr additive="base">
                                            <p:cTn id="17" dur="500" fill="hold"/>
                                            <p:tgtEl>
                                              <p:spTgt spid="4"/>
                                            </p:tgtEl>
                                            <p:attrNameLst>
                                              <p:attrName>ppt_y</p:attrName>
                                            </p:attrNameLst>
                                          </p:cBhvr>
                                          <p:tavLst>
                                            <p:tav tm="0">
                                              <p:val>
                                                <p:strVal val="0-#ppt_h/2"/>
                                              </p:val>
                                            </p:tav>
                                            <p:tav tm="100000">
                                              <p:val>
                                                <p:strVal val="#ppt_y"/>
                                              </p:val>
                                            </p:tav>
                                          </p:tavLst>
                                        </p:anim>
                                      </p:childTnLst>
                                    </p:cTn>
                                  </p:par>
                                  <p:par>
                                    <p:cTn id="18" presetID="2" presetClass="entr" presetSubtype="3" fill="hold" nodeType="withEffect" p14:presetBounceEnd="48000">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14:bounceEnd="48000">
                                          <p:cBhvr additive="base">
                                            <p:cTn id="20" dur="500" fill="hold"/>
                                            <p:tgtEl>
                                              <p:spTgt spid="7"/>
                                            </p:tgtEl>
                                            <p:attrNameLst>
                                              <p:attrName>ppt_x</p:attrName>
                                            </p:attrNameLst>
                                          </p:cBhvr>
                                          <p:tavLst>
                                            <p:tav tm="0">
                                              <p:val>
                                                <p:strVal val="1+#ppt_w/2"/>
                                              </p:val>
                                            </p:tav>
                                            <p:tav tm="100000">
                                              <p:val>
                                                <p:strVal val="#ppt_x"/>
                                              </p:val>
                                            </p:tav>
                                          </p:tavLst>
                                        </p:anim>
                                        <p:anim calcmode="lin" valueType="num" p14:bounceEnd="48000">
                                          <p:cBhvr additive="base">
                                            <p:cTn id="21" dur="500" fill="hold"/>
                                            <p:tgtEl>
                                              <p:spTgt spid="7"/>
                                            </p:tgtEl>
                                            <p:attrNameLst>
                                              <p:attrName>ppt_y</p:attrName>
                                            </p:attrNameLst>
                                          </p:cBhvr>
                                          <p:tavLst>
                                            <p:tav tm="0">
                                              <p:val>
                                                <p:strVal val="0-#ppt_h/2"/>
                                              </p:val>
                                            </p:tav>
                                            <p:tav tm="100000">
                                              <p:val>
                                                <p:strVal val="#ppt_y"/>
                                              </p:val>
                                            </p:tav>
                                          </p:tavLst>
                                        </p:anim>
                                      </p:childTnLst>
                                    </p:cTn>
                                  </p:par>
                                  <p:par>
                                    <p:cTn id="22" presetID="2" presetClass="entr" presetSubtype="12" fill="hold" nodeType="withEffect" p14:presetBounceEnd="48000">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14:bounceEnd="48000">
                                          <p:cBhvr additive="base">
                                            <p:cTn id="24" dur="500" fill="hold"/>
                                            <p:tgtEl>
                                              <p:spTgt spid="12"/>
                                            </p:tgtEl>
                                            <p:attrNameLst>
                                              <p:attrName>ppt_x</p:attrName>
                                            </p:attrNameLst>
                                          </p:cBhvr>
                                          <p:tavLst>
                                            <p:tav tm="0">
                                              <p:val>
                                                <p:strVal val="0-#ppt_w/2"/>
                                              </p:val>
                                            </p:tav>
                                            <p:tav tm="100000">
                                              <p:val>
                                                <p:strVal val="#ppt_x"/>
                                              </p:val>
                                            </p:tav>
                                          </p:tavLst>
                                        </p:anim>
                                        <p:anim calcmode="lin" valueType="num" p14:bounceEnd="48000">
                                          <p:cBhvr additive="base">
                                            <p:cTn id="25" dur="500" fill="hold"/>
                                            <p:tgtEl>
                                              <p:spTgt spid="12"/>
                                            </p:tgtEl>
                                            <p:attrNameLst>
                                              <p:attrName>ppt_y</p:attrName>
                                            </p:attrNameLst>
                                          </p:cBhvr>
                                          <p:tavLst>
                                            <p:tav tm="0">
                                              <p:val>
                                                <p:strVal val="1+#ppt_h/2"/>
                                              </p:val>
                                            </p:tav>
                                            <p:tav tm="100000">
                                              <p:val>
                                                <p:strVal val="#ppt_y"/>
                                              </p:val>
                                            </p:tav>
                                          </p:tavLst>
                                        </p:anim>
                                      </p:childTnLst>
                                    </p:cTn>
                                  </p:par>
                                  <p:par>
                                    <p:cTn id="26" presetID="2" presetClass="entr" presetSubtype="6" fill="hold" nodeType="withEffect" p14:presetBounceEnd="48000">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14:bounceEnd="48000">
                                          <p:cBhvr additive="base">
                                            <p:cTn id="28" dur="500" fill="hold"/>
                                            <p:tgtEl>
                                              <p:spTgt spid="18"/>
                                            </p:tgtEl>
                                            <p:attrNameLst>
                                              <p:attrName>ppt_x</p:attrName>
                                            </p:attrNameLst>
                                          </p:cBhvr>
                                          <p:tavLst>
                                            <p:tav tm="0">
                                              <p:val>
                                                <p:strVal val="1+#ppt_w/2"/>
                                              </p:val>
                                            </p:tav>
                                            <p:tav tm="100000">
                                              <p:val>
                                                <p:strVal val="#ppt_x"/>
                                              </p:val>
                                            </p:tav>
                                          </p:tavLst>
                                        </p:anim>
                                        <p:anim calcmode="lin" valueType="num" p14:bounceEnd="48000">
                                          <p:cBhvr additive="base">
                                            <p:cTn id="29" dur="500" fill="hold"/>
                                            <p:tgtEl>
                                              <p:spTgt spid="18"/>
                                            </p:tgtEl>
                                            <p:attrNameLst>
                                              <p:attrName>ppt_y</p:attrName>
                                            </p:attrNameLst>
                                          </p:cBhvr>
                                          <p:tavLst>
                                            <p:tav tm="0">
                                              <p:val>
                                                <p:strVal val="1+#ppt_h/2"/>
                                              </p:val>
                                            </p:tav>
                                            <p:tav tm="100000">
                                              <p:val>
                                                <p:strVal val="#ppt_y"/>
                                              </p:val>
                                            </p:tav>
                                          </p:tavLst>
                                        </p:anim>
                                      </p:childTnLst>
                                    </p:cTn>
                                  </p:par>
                                </p:childTnLst>
                              </p:cTn>
                            </p:par>
                            <p:par>
                              <p:cTn id="30" fill="hold">
                                <p:stCondLst>
                                  <p:cond delay="1000"/>
                                </p:stCondLst>
                                <p:childTnLst>
                                  <p:par>
                                    <p:cTn id="31" presetID="53" presetClass="entr" presetSubtype="16" fill="hold" nodeType="afterEffect">
                                      <p:stCondLst>
                                        <p:cond delay="0"/>
                                      </p:stCondLst>
                                      <p:childTnLst>
                                        <p:set>
                                          <p:cBhvr>
                                            <p:cTn id="32" dur="1" fill="hold">
                                              <p:stCondLst>
                                                <p:cond delay="0"/>
                                              </p:stCondLst>
                                            </p:cTn>
                                            <p:tgtEl>
                                              <p:spTgt spid="33"/>
                                            </p:tgtEl>
                                            <p:attrNameLst>
                                              <p:attrName>style.visibility</p:attrName>
                                            </p:attrNameLst>
                                          </p:cBhvr>
                                          <p:to>
                                            <p:strVal val="visible"/>
                                          </p:to>
                                        </p:set>
                                        <p:anim calcmode="lin" valueType="num">
                                          <p:cBhvr>
                                            <p:cTn id="33" dur="300" fill="hold"/>
                                            <p:tgtEl>
                                              <p:spTgt spid="33"/>
                                            </p:tgtEl>
                                            <p:attrNameLst>
                                              <p:attrName>ppt_w</p:attrName>
                                            </p:attrNameLst>
                                          </p:cBhvr>
                                          <p:tavLst>
                                            <p:tav tm="0">
                                              <p:val>
                                                <p:fltVal val="0"/>
                                              </p:val>
                                            </p:tav>
                                            <p:tav tm="100000">
                                              <p:val>
                                                <p:strVal val="#ppt_w"/>
                                              </p:val>
                                            </p:tav>
                                          </p:tavLst>
                                        </p:anim>
                                        <p:anim calcmode="lin" valueType="num">
                                          <p:cBhvr>
                                            <p:cTn id="34" dur="300" fill="hold"/>
                                            <p:tgtEl>
                                              <p:spTgt spid="33"/>
                                            </p:tgtEl>
                                            <p:attrNameLst>
                                              <p:attrName>ppt_h</p:attrName>
                                            </p:attrNameLst>
                                          </p:cBhvr>
                                          <p:tavLst>
                                            <p:tav tm="0">
                                              <p:val>
                                                <p:fltVal val="0"/>
                                              </p:val>
                                            </p:tav>
                                            <p:tav tm="100000">
                                              <p:val>
                                                <p:strVal val="#ppt_h"/>
                                              </p:val>
                                            </p:tav>
                                          </p:tavLst>
                                        </p:anim>
                                        <p:animEffect transition="in" filter="fade">
                                          <p:cBhvr>
                                            <p:cTn id="35" dur="300"/>
                                            <p:tgtEl>
                                              <p:spTgt spid="33"/>
                                            </p:tgtEl>
                                          </p:cBhvr>
                                        </p:animEffect>
                                      </p:childTnLst>
                                    </p:cTn>
                                  </p:par>
                                </p:childTnLst>
                              </p:cTn>
                            </p:par>
                            <p:par>
                              <p:cTn id="36" fill="hold">
                                <p:stCondLst>
                                  <p:cond delay="1500"/>
                                </p:stCondLst>
                                <p:childTnLst>
                                  <p:par>
                                    <p:cTn id="37" presetID="22" presetClass="entr" presetSubtype="2" fill="hold"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wipe(right)">
                                          <p:cBhvr>
                                            <p:cTn id="39" dur="500"/>
                                            <p:tgtEl>
                                              <p:spTgt spid="23"/>
                                            </p:tgtEl>
                                          </p:cBhvr>
                                        </p:animEffect>
                                      </p:childTnLst>
                                    </p:cTn>
                                  </p:par>
                                  <p:par>
                                    <p:cTn id="40" presetID="22" presetClass="entr" presetSubtype="2"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wipe(right)">
                                          <p:cBhvr>
                                            <p:cTn id="42" dur="500"/>
                                            <p:tgtEl>
                                              <p:spTgt spid="24"/>
                                            </p:tgtEl>
                                          </p:cBhvr>
                                        </p:animEffect>
                                      </p:childTnLst>
                                    </p:cTn>
                                  </p:par>
                                  <p:par>
                                    <p:cTn id="43" presetID="22" presetClass="entr" presetSubtype="2" fill="hold" grpId="0" nodeType="with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wipe(right)">
                                          <p:cBhvr>
                                            <p:cTn id="45" dur="500"/>
                                            <p:tgtEl>
                                              <p:spTgt spid="25"/>
                                            </p:tgtEl>
                                          </p:cBhvr>
                                        </p:animEffect>
                                      </p:childTnLst>
                                    </p:cTn>
                                  </p:par>
                                  <p:par>
                                    <p:cTn id="46" presetID="22" presetClass="entr" presetSubtype="2"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wipe(right)">
                                          <p:cBhvr>
                                            <p:cTn id="48" dur="500"/>
                                            <p:tgtEl>
                                              <p:spTgt spid="26"/>
                                            </p:tgtEl>
                                          </p:cBhvr>
                                        </p:animEffect>
                                      </p:childTnLst>
                                    </p:cTn>
                                  </p:par>
                                  <p:par>
                                    <p:cTn id="49" presetID="22" presetClass="entr" presetSubtype="2"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wipe(right)">
                                          <p:cBhvr>
                                            <p:cTn id="51" dur="500"/>
                                            <p:tgtEl>
                                              <p:spTgt spid="27"/>
                                            </p:tgtEl>
                                          </p:cBhvr>
                                        </p:animEffect>
                                      </p:childTnLst>
                                    </p:cTn>
                                  </p:par>
                                  <p:par>
                                    <p:cTn id="52" presetID="22" presetClass="entr" presetSubtype="8" fill="hold" nodeType="with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wipe(left)">
                                          <p:cBhvr>
                                            <p:cTn id="54" dur="500"/>
                                            <p:tgtEl>
                                              <p:spTgt spid="28"/>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wipe(left)">
                                          <p:cBhvr>
                                            <p:cTn id="57" dur="500"/>
                                            <p:tgtEl>
                                              <p:spTgt spid="29"/>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30"/>
                                            </p:tgtEl>
                                            <p:attrNameLst>
                                              <p:attrName>style.visibility</p:attrName>
                                            </p:attrNameLst>
                                          </p:cBhvr>
                                          <p:to>
                                            <p:strVal val="visible"/>
                                          </p:to>
                                        </p:set>
                                        <p:animEffect transition="in" filter="wipe(left)">
                                          <p:cBhvr>
                                            <p:cTn id="60" dur="500"/>
                                            <p:tgtEl>
                                              <p:spTgt spid="30"/>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wipe(left)">
                                          <p:cBhvr>
                                            <p:cTn id="63" dur="500"/>
                                            <p:tgtEl>
                                              <p:spTgt spid="31"/>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wipe(left)">
                                          <p:cBhvr>
                                            <p:cTn id="6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P spid="29" grpId="0"/>
          <p:bldP spid="30" grpId="0"/>
          <p:bldP spid="31" grpId="0"/>
          <p:bldP spid="32" grpId="0"/>
          <p:bldP spid="40" grpId="0" animBg="1"/>
          <p:bldP spid="4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0-#ppt_w/2"/>
                                              </p:val>
                                            </p:tav>
                                            <p:tav tm="100000">
                                              <p:val>
                                                <p:strVal val="#ppt_x"/>
                                              </p:val>
                                            </p:tav>
                                          </p:tavLst>
                                        </p:anim>
                                        <p:anim calcmode="lin" valueType="num">
                                          <p:cBhvr additive="base">
                                            <p:cTn id="8" dur="500" fill="hold"/>
                                            <p:tgtEl>
                                              <p:spTgt spid="4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40"/>
                                            </p:tgtEl>
                                            <p:attrNameLst>
                                              <p:attrName>style.visibility</p:attrName>
                                            </p:attrNameLst>
                                          </p:cBhvr>
                                          <p:to>
                                            <p:strVal val="visible"/>
                                          </p:to>
                                        </p:set>
                                        <p:anim calcmode="lin" valueType="num">
                                          <p:cBhvr additive="base">
                                            <p:cTn id="12" dur="500" fill="hold"/>
                                            <p:tgtEl>
                                              <p:spTgt spid="40"/>
                                            </p:tgtEl>
                                            <p:attrNameLst>
                                              <p:attrName>ppt_x</p:attrName>
                                            </p:attrNameLst>
                                          </p:cBhvr>
                                          <p:tavLst>
                                            <p:tav tm="0">
                                              <p:val>
                                                <p:strVal val="0-#ppt_w/2"/>
                                              </p:val>
                                            </p:tav>
                                            <p:tav tm="100000">
                                              <p:val>
                                                <p:strVal val="#ppt_x"/>
                                              </p:val>
                                            </p:tav>
                                          </p:tavLst>
                                        </p:anim>
                                        <p:anim calcmode="lin" valueType="num">
                                          <p:cBhvr additive="base">
                                            <p:cTn id="13" dur="500" fill="hold"/>
                                            <p:tgtEl>
                                              <p:spTgt spid="40"/>
                                            </p:tgtEl>
                                            <p:attrNameLst>
                                              <p:attrName>ppt_y</p:attrName>
                                            </p:attrNameLst>
                                          </p:cBhvr>
                                          <p:tavLst>
                                            <p:tav tm="0">
                                              <p:val>
                                                <p:strVal val="#ppt_y"/>
                                              </p:val>
                                            </p:tav>
                                            <p:tav tm="100000">
                                              <p:val>
                                                <p:strVal val="#ppt_y"/>
                                              </p:val>
                                            </p:tav>
                                          </p:tavLst>
                                        </p:anim>
                                      </p:childTnLst>
                                    </p:cTn>
                                  </p:par>
                                  <p:par>
                                    <p:cTn id="14" presetID="2" presetClass="entr" presetSubtype="9"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0-#ppt_w/2"/>
                                              </p:val>
                                            </p:tav>
                                            <p:tav tm="100000">
                                              <p:val>
                                                <p:strVal val="#ppt_x"/>
                                              </p:val>
                                            </p:tav>
                                          </p:tavLst>
                                        </p:anim>
                                        <p:anim calcmode="lin" valueType="num">
                                          <p:cBhvr additive="base">
                                            <p:cTn id="17" dur="500" fill="hold"/>
                                            <p:tgtEl>
                                              <p:spTgt spid="4"/>
                                            </p:tgtEl>
                                            <p:attrNameLst>
                                              <p:attrName>ppt_y</p:attrName>
                                            </p:attrNameLst>
                                          </p:cBhvr>
                                          <p:tavLst>
                                            <p:tav tm="0">
                                              <p:val>
                                                <p:strVal val="0-#ppt_h/2"/>
                                              </p:val>
                                            </p:tav>
                                            <p:tav tm="100000">
                                              <p:val>
                                                <p:strVal val="#ppt_y"/>
                                              </p:val>
                                            </p:tav>
                                          </p:tavLst>
                                        </p:anim>
                                      </p:childTnLst>
                                    </p:cTn>
                                  </p:par>
                                  <p:par>
                                    <p:cTn id="18" presetID="2" presetClass="entr" presetSubtype="3"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1+#ppt_w/2"/>
                                              </p:val>
                                            </p:tav>
                                            <p:tav tm="100000">
                                              <p:val>
                                                <p:strVal val="#ppt_x"/>
                                              </p:val>
                                            </p:tav>
                                          </p:tavLst>
                                        </p:anim>
                                        <p:anim calcmode="lin" valueType="num">
                                          <p:cBhvr additive="base">
                                            <p:cTn id="21" dur="500" fill="hold"/>
                                            <p:tgtEl>
                                              <p:spTgt spid="7"/>
                                            </p:tgtEl>
                                            <p:attrNameLst>
                                              <p:attrName>ppt_y</p:attrName>
                                            </p:attrNameLst>
                                          </p:cBhvr>
                                          <p:tavLst>
                                            <p:tav tm="0">
                                              <p:val>
                                                <p:strVal val="0-#ppt_h/2"/>
                                              </p:val>
                                            </p:tav>
                                            <p:tav tm="100000">
                                              <p:val>
                                                <p:strVal val="#ppt_y"/>
                                              </p:val>
                                            </p:tav>
                                          </p:tavLst>
                                        </p:anim>
                                      </p:childTnLst>
                                    </p:cTn>
                                  </p:par>
                                  <p:par>
                                    <p:cTn id="22" presetID="2" presetClass="entr" presetSubtype="12"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0-#ppt_w/2"/>
                                              </p:val>
                                            </p:tav>
                                            <p:tav tm="100000">
                                              <p:val>
                                                <p:strVal val="#ppt_x"/>
                                              </p:val>
                                            </p:tav>
                                          </p:tavLst>
                                        </p:anim>
                                        <p:anim calcmode="lin" valueType="num">
                                          <p:cBhvr additive="base">
                                            <p:cTn id="25" dur="500" fill="hold"/>
                                            <p:tgtEl>
                                              <p:spTgt spid="12"/>
                                            </p:tgtEl>
                                            <p:attrNameLst>
                                              <p:attrName>ppt_y</p:attrName>
                                            </p:attrNameLst>
                                          </p:cBhvr>
                                          <p:tavLst>
                                            <p:tav tm="0">
                                              <p:val>
                                                <p:strVal val="1+#ppt_h/2"/>
                                              </p:val>
                                            </p:tav>
                                            <p:tav tm="100000">
                                              <p:val>
                                                <p:strVal val="#ppt_y"/>
                                              </p:val>
                                            </p:tav>
                                          </p:tavLst>
                                        </p:anim>
                                      </p:childTnLst>
                                    </p:cTn>
                                  </p:par>
                                  <p:par>
                                    <p:cTn id="26" presetID="2" presetClass="entr" presetSubtype="6" fill="hold"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1+#ppt_w/2"/>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childTnLst>
                              </p:cTn>
                            </p:par>
                            <p:par>
                              <p:cTn id="30" fill="hold">
                                <p:stCondLst>
                                  <p:cond delay="1000"/>
                                </p:stCondLst>
                                <p:childTnLst>
                                  <p:par>
                                    <p:cTn id="31" presetID="53" presetClass="entr" presetSubtype="16" fill="hold" nodeType="afterEffect">
                                      <p:stCondLst>
                                        <p:cond delay="0"/>
                                      </p:stCondLst>
                                      <p:childTnLst>
                                        <p:set>
                                          <p:cBhvr>
                                            <p:cTn id="32" dur="1" fill="hold">
                                              <p:stCondLst>
                                                <p:cond delay="0"/>
                                              </p:stCondLst>
                                            </p:cTn>
                                            <p:tgtEl>
                                              <p:spTgt spid="33"/>
                                            </p:tgtEl>
                                            <p:attrNameLst>
                                              <p:attrName>style.visibility</p:attrName>
                                            </p:attrNameLst>
                                          </p:cBhvr>
                                          <p:to>
                                            <p:strVal val="visible"/>
                                          </p:to>
                                        </p:set>
                                        <p:anim calcmode="lin" valueType="num">
                                          <p:cBhvr>
                                            <p:cTn id="33" dur="300" fill="hold"/>
                                            <p:tgtEl>
                                              <p:spTgt spid="33"/>
                                            </p:tgtEl>
                                            <p:attrNameLst>
                                              <p:attrName>ppt_w</p:attrName>
                                            </p:attrNameLst>
                                          </p:cBhvr>
                                          <p:tavLst>
                                            <p:tav tm="0">
                                              <p:val>
                                                <p:fltVal val="0"/>
                                              </p:val>
                                            </p:tav>
                                            <p:tav tm="100000">
                                              <p:val>
                                                <p:strVal val="#ppt_w"/>
                                              </p:val>
                                            </p:tav>
                                          </p:tavLst>
                                        </p:anim>
                                        <p:anim calcmode="lin" valueType="num">
                                          <p:cBhvr>
                                            <p:cTn id="34" dur="300" fill="hold"/>
                                            <p:tgtEl>
                                              <p:spTgt spid="33"/>
                                            </p:tgtEl>
                                            <p:attrNameLst>
                                              <p:attrName>ppt_h</p:attrName>
                                            </p:attrNameLst>
                                          </p:cBhvr>
                                          <p:tavLst>
                                            <p:tav tm="0">
                                              <p:val>
                                                <p:fltVal val="0"/>
                                              </p:val>
                                            </p:tav>
                                            <p:tav tm="100000">
                                              <p:val>
                                                <p:strVal val="#ppt_h"/>
                                              </p:val>
                                            </p:tav>
                                          </p:tavLst>
                                        </p:anim>
                                        <p:animEffect transition="in" filter="fade">
                                          <p:cBhvr>
                                            <p:cTn id="35" dur="300"/>
                                            <p:tgtEl>
                                              <p:spTgt spid="33"/>
                                            </p:tgtEl>
                                          </p:cBhvr>
                                        </p:animEffect>
                                      </p:childTnLst>
                                    </p:cTn>
                                  </p:par>
                                </p:childTnLst>
                              </p:cTn>
                            </p:par>
                            <p:par>
                              <p:cTn id="36" fill="hold">
                                <p:stCondLst>
                                  <p:cond delay="1500"/>
                                </p:stCondLst>
                                <p:childTnLst>
                                  <p:par>
                                    <p:cTn id="37" presetID="22" presetClass="entr" presetSubtype="2" fill="hold"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wipe(right)">
                                          <p:cBhvr>
                                            <p:cTn id="39" dur="500"/>
                                            <p:tgtEl>
                                              <p:spTgt spid="23"/>
                                            </p:tgtEl>
                                          </p:cBhvr>
                                        </p:animEffect>
                                      </p:childTnLst>
                                    </p:cTn>
                                  </p:par>
                                  <p:par>
                                    <p:cTn id="40" presetID="22" presetClass="entr" presetSubtype="2"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wipe(right)">
                                          <p:cBhvr>
                                            <p:cTn id="42" dur="500"/>
                                            <p:tgtEl>
                                              <p:spTgt spid="24"/>
                                            </p:tgtEl>
                                          </p:cBhvr>
                                        </p:animEffect>
                                      </p:childTnLst>
                                    </p:cTn>
                                  </p:par>
                                  <p:par>
                                    <p:cTn id="43" presetID="22" presetClass="entr" presetSubtype="2" fill="hold" grpId="0" nodeType="with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wipe(right)">
                                          <p:cBhvr>
                                            <p:cTn id="45" dur="500"/>
                                            <p:tgtEl>
                                              <p:spTgt spid="25"/>
                                            </p:tgtEl>
                                          </p:cBhvr>
                                        </p:animEffect>
                                      </p:childTnLst>
                                    </p:cTn>
                                  </p:par>
                                  <p:par>
                                    <p:cTn id="46" presetID="22" presetClass="entr" presetSubtype="2"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wipe(right)">
                                          <p:cBhvr>
                                            <p:cTn id="48" dur="500"/>
                                            <p:tgtEl>
                                              <p:spTgt spid="26"/>
                                            </p:tgtEl>
                                          </p:cBhvr>
                                        </p:animEffect>
                                      </p:childTnLst>
                                    </p:cTn>
                                  </p:par>
                                  <p:par>
                                    <p:cTn id="49" presetID="22" presetClass="entr" presetSubtype="2"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wipe(right)">
                                          <p:cBhvr>
                                            <p:cTn id="51" dur="500"/>
                                            <p:tgtEl>
                                              <p:spTgt spid="27"/>
                                            </p:tgtEl>
                                          </p:cBhvr>
                                        </p:animEffect>
                                      </p:childTnLst>
                                    </p:cTn>
                                  </p:par>
                                  <p:par>
                                    <p:cTn id="52" presetID="22" presetClass="entr" presetSubtype="8" fill="hold" nodeType="with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wipe(left)">
                                          <p:cBhvr>
                                            <p:cTn id="54" dur="500"/>
                                            <p:tgtEl>
                                              <p:spTgt spid="28"/>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wipe(left)">
                                          <p:cBhvr>
                                            <p:cTn id="57" dur="500"/>
                                            <p:tgtEl>
                                              <p:spTgt spid="29"/>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30"/>
                                            </p:tgtEl>
                                            <p:attrNameLst>
                                              <p:attrName>style.visibility</p:attrName>
                                            </p:attrNameLst>
                                          </p:cBhvr>
                                          <p:to>
                                            <p:strVal val="visible"/>
                                          </p:to>
                                        </p:set>
                                        <p:animEffect transition="in" filter="wipe(left)">
                                          <p:cBhvr>
                                            <p:cTn id="60" dur="500"/>
                                            <p:tgtEl>
                                              <p:spTgt spid="30"/>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wipe(left)">
                                          <p:cBhvr>
                                            <p:cTn id="63" dur="500"/>
                                            <p:tgtEl>
                                              <p:spTgt spid="31"/>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wipe(left)">
                                          <p:cBhvr>
                                            <p:cTn id="6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P spid="29" grpId="0"/>
          <p:bldP spid="30" grpId="0"/>
          <p:bldP spid="31" grpId="0"/>
          <p:bldP spid="32" grpId="0"/>
          <p:bldP spid="40" grpId="0" animBg="1"/>
          <p:bldP spid="41" grpId="0" animBg="1"/>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1" name="Group 300"/>
          <p:cNvGrpSpPr/>
          <p:nvPr/>
        </p:nvGrpSpPr>
        <p:grpSpPr>
          <a:xfrm>
            <a:off x="6917480" y="1672109"/>
            <a:ext cx="2333322" cy="2393580"/>
            <a:chOff x="6285929" y="1309923"/>
            <a:chExt cx="2212975" cy="2270125"/>
          </a:xfrm>
          <a:solidFill>
            <a:srgbClr val="0070C0"/>
          </a:solidFill>
          <a:effectLst>
            <a:outerShdw blurRad="419100" dist="419100" dir="5400000" algn="ctr" rotWithShape="0">
              <a:srgbClr val="000000">
                <a:alpha val="43137"/>
              </a:srgbClr>
            </a:outerShdw>
          </a:effectLst>
        </p:grpSpPr>
        <p:sp>
          <p:nvSpPr>
            <p:cNvPr id="102" name="Freeform 7"/>
            <p:cNvSpPr>
              <a:spLocks noEditPoints="1"/>
            </p:cNvSpPr>
            <p:nvPr/>
          </p:nvSpPr>
          <p:spPr bwMode="auto">
            <a:xfrm>
              <a:off x="6998716" y="2348148"/>
              <a:ext cx="1500188" cy="908050"/>
            </a:xfrm>
            <a:custGeom>
              <a:avLst/>
              <a:gdLst>
                <a:gd name="T0" fmla="*/ 717 w 945"/>
                <a:gd name="T1" fmla="*/ 289 h 572"/>
                <a:gd name="T2" fmla="*/ 717 w 945"/>
                <a:gd name="T3" fmla="*/ 289 h 572"/>
                <a:gd name="T4" fmla="*/ 717 w 945"/>
                <a:gd name="T5" fmla="*/ 289 h 572"/>
                <a:gd name="T6" fmla="*/ 717 w 945"/>
                <a:gd name="T7" fmla="*/ 289 h 572"/>
                <a:gd name="T8" fmla="*/ 720 w 945"/>
                <a:gd name="T9" fmla="*/ 287 h 572"/>
                <a:gd name="T10" fmla="*/ 720 w 945"/>
                <a:gd name="T11" fmla="*/ 287 h 572"/>
                <a:gd name="T12" fmla="*/ 720 w 945"/>
                <a:gd name="T13" fmla="*/ 287 h 572"/>
                <a:gd name="T14" fmla="*/ 720 w 945"/>
                <a:gd name="T15" fmla="*/ 287 h 572"/>
                <a:gd name="T16" fmla="*/ 720 w 945"/>
                <a:gd name="T17" fmla="*/ 287 h 572"/>
                <a:gd name="T18" fmla="*/ 720 w 945"/>
                <a:gd name="T19" fmla="*/ 287 h 572"/>
                <a:gd name="T20" fmla="*/ 720 w 945"/>
                <a:gd name="T21" fmla="*/ 287 h 572"/>
                <a:gd name="T22" fmla="*/ 720 w 945"/>
                <a:gd name="T23" fmla="*/ 287 h 572"/>
                <a:gd name="T24" fmla="*/ 720 w 945"/>
                <a:gd name="T25" fmla="*/ 287 h 572"/>
                <a:gd name="T26" fmla="*/ 945 w 945"/>
                <a:gd name="T27" fmla="*/ 0 h 572"/>
                <a:gd name="T28" fmla="*/ 221 w 945"/>
                <a:gd name="T29" fmla="*/ 0 h 572"/>
                <a:gd name="T30" fmla="*/ 129 w 945"/>
                <a:gd name="T31" fmla="*/ 116 h 572"/>
                <a:gd name="T32" fmla="*/ 129 w 945"/>
                <a:gd name="T33" fmla="*/ 116 h 572"/>
                <a:gd name="T34" fmla="*/ 0 w 945"/>
                <a:gd name="T35" fmla="*/ 283 h 572"/>
                <a:gd name="T36" fmla="*/ 2 w 945"/>
                <a:gd name="T37" fmla="*/ 284 h 572"/>
                <a:gd name="T38" fmla="*/ 132 w 945"/>
                <a:gd name="T39" fmla="*/ 449 h 572"/>
                <a:gd name="T40" fmla="*/ 132 w 945"/>
                <a:gd name="T41" fmla="*/ 449 h 572"/>
                <a:gd name="T42" fmla="*/ 227 w 945"/>
                <a:gd name="T43" fmla="*/ 572 h 572"/>
                <a:gd name="T44" fmla="*/ 943 w 945"/>
                <a:gd name="T45" fmla="*/ 572 h 572"/>
                <a:gd name="T46" fmla="*/ 720 w 945"/>
                <a:gd name="T47" fmla="*/ 286 h 572"/>
                <a:gd name="T48" fmla="*/ 945 w 945"/>
                <a:gd name="T49" fmla="*/ 0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5" h="572">
                  <a:moveTo>
                    <a:pt x="717" y="289"/>
                  </a:moveTo>
                  <a:lnTo>
                    <a:pt x="717" y="289"/>
                  </a:lnTo>
                  <a:lnTo>
                    <a:pt x="717" y="289"/>
                  </a:lnTo>
                  <a:lnTo>
                    <a:pt x="717" y="289"/>
                  </a:lnTo>
                  <a:close/>
                  <a:moveTo>
                    <a:pt x="720" y="287"/>
                  </a:moveTo>
                  <a:lnTo>
                    <a:pt x="720" y="287"/>
                  </a:lnTo>
                  <a:lnTo>
                    <a:pt x="720" y="287"/>
                  </a:lnTo>
                  <a:close/>
                  <a:moveTo>
                    <a:pt x="720" y="287"/>
                  </a:moveTo>
                  <a:lnTo>
                    <a:pt x="720" y="287"/>
                  </a:lnTo>
                  <a:lnTo>
                    <a:pt x="720" y="287"/>
                  </a:lnTo>
                  <a:close/>
                  <a:moveTo>
                    <a:pt x="720" y="287"/>
                  </a:moveTo>
                  <a:lnTo>
                    <a:pt x="720" y="287"/>
                  </a:lnTo>
                  <a:lnTo>
                    <a:pt x="720" y="287"/>
                  </a:lnTo>
                  <a:close/>
                  <a:moveTo>
                    <a:pt x="945" y="0"/>
                  </a:moveTo>
                  <a:lnTo>
                    <a:pt x="221" y="0"/>
                  </a:lnTo>
                  <a:lnTo>
                    <a:pt x="129" y="116"/>
                  </a:lnTo>
                  <a:lnTo>
                    <a:pt x="129" y="116"/>
                  </a:lnTo>
                  <a:lnTo>
                    <a:pt x="0" y="283"/>
                  </a:lnTo>
                  <a:lnTo>
                    <a:pt x="2" y="284"/>
                  </a:lnTo>
                  <a:lnTo>
                    <a:pt x="132" y="449"/>
                  </a:lnTo>
                  <a:lnTo>
                    <a:pt x="132" y="449"/>
                  </a:lnTo>
                  <a:lnTo>
                    <a:pt x="227" y="572"/>
                  </a:lnTo>
                  <a:lnTo>
                    <a:pt x="943" y="572"/>
                  </a:lnTo>
                  <a:lnTo>
                    <a:pt x="720" y="286"/>
                  </a:lnTo>
                  <a:lnTo>
                    <a:pt x="945" y="0"/>
                  </a:lnTo>
                  <a:close/>
                </a:path>
              </a:pathLst>
            </a:custGeom>
            <a:grpFill/>
            <a:ln>
              <a:noFill/>
            </a:ln>
          </p:spPr>
          <p:txBody>
            <a:bodyPr vert="horz" wrap="square" lIns="96413" tIns="48207" rIns="96413" bIns="48207" numCol="1" anchor="ctr" anchorCtr="0" compatLnSpc="1"/>
            <a:lstStyle/>
            <a:p>
              <a:pPr algn="ctr"/>
              <a:r>
                <a:rPr lang="en-US" sz="3375" dirty="0">
                  <a:solidFill>
                    <a:srgbClr val="FFFFFF"/>
                  </a:solidFill>
                  <a:latin typeface="+mn-lt"/>
                  <a:ea typeface="+mn-ea"/>
                  <a:cs typeface="+mn-ea"/>
                  <a:sym typeface="+mn-lt"/>
                </a:rPr>
                <a:t>02</a:t>
              </a:r>
            </a:p>
          </p:txBody>
        </p:sp>
        <p:sp>
          <p:nvSpPr>
            <p:cNvPr id="112" name="Freeform 17"/>
            <p:cNvSpPr/>
            <p:nvPr/>
          </p:nvSpPr>
          <p:spPr bwMode="auto">
            <a:xfrm>
              <a:off x="6644704" y="3256198"/>
              <a:ext cx="962025" cy="323850"/>
            </a:xfrm>
            <a:custGeom>
              <a:avLst/>
              <a:gdLst>
                <a:gd name="T0" fmla="*/ 450 w 606"/>
                <a:gd name="T1" fmla="*/ 0 h 204"/>
                <a:gd name="T2" fmla="*/ 1 w 606"/>
                <a:gd name="T3" fmla="*/ 0 h 204"/>
                <a:gd name="T4" fmla="*/ 0 w 606"/>
                <a:gd name="T5" fmla="*/ 1 h 204"/>
                <a:gd name="T6" fmla="*/ 158 w 606"/>
                <a:gd name="T7" fmla="*/ 204 h 204"/>
                <a:gd name="T8" fmla="*/ 606 w 606"/>
                <a:gd name="T9" fmla="*/ 204 h 204"/>
                <a:gd name="T10" fmla="*/ 450 w 606"/>
                <a:gd name="T11" fmla="*/ 0 h 204"/>
              </a:gdLst>
              <a:ahLst/>
              <a:cxnLst>
                <a:cxn ang="0">
                  <a:pos x="T0" y="T1"/>
                </a:cxn>
                <a:cxn ang="0">
                  <a:pos x="T2" y="T3"/>
                </a:cxn>
                <a:cxn ang="0">
                  <a:pos x="T4" y="T5"/>
                </a:cxn>
                <a:cxn ang="0">
                  <a:pos x="T6" y="T7"/>
                </a:cxn>
                <a:cxn ang="0">
                  <a:pos x="T8" y="T9"/>
                </a:cxn>
                <a:cxn ang="0">
                  <a:pos x="T10" y="T11"/>
                </a:cxn>
              </a:cxnLst>
              <a:rect l="0" t="0" r="r" b="b"/>
              <a:pathLst>
                <a:path w="606" h="204">
                  <a:moveTo>
                    <a:pt x="450" y="0"/>
                  </a:moveTo>
                  <a:lnTo>
                    <a:pt x="1" y="0"/>
                  </a:lnTo>
                  <a:lnTo>
                    <a:pt x="0" y="1"/>
                  </a:lnTo>
                  <a:lnTo>
                    <a:pt x="158" y="204"/>
                  </a:lnTo>
                  <a:lnTo>
                    <a:pt x="606" y="204"/>
                  </a:lnTo>
                  <a:lnTo>
                    <a:pt x="450"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14" name="Freeform 19"/>
            <p:cNvSpPr/>
            <p:nvPr/>
          </p:nvSpPr>
          <p:spPr bwMode="auto">
            <a:xfrm>
              <a:off x="6646291" y="2797411"/>
              <a:ext cx="712788" cy="458788"/>
            </a:xfrm>
            <a:custGeom>
              <a:avLst/>
              <a:gdLst>
                <a:gd name="T0" fmla="*/ 222 w 449"/>
                <a:gd name="T1" fmla="*/ 0 h 289"/>
                <a:gd name="T2" fmla="*/ 221 w 449"/>
                <a:gd name="T3" fmla="*/ 3 h 289"/>
                <a:gd name="T4" fmla="*/ 0 w 449"/>
                <a:gd name="T5" fmla="*/ 289 h 289"/>
                <a:gd name="T6" fmla="*/ 449 w 449"/>
                <a:gd name="T7" fmla="*/ 289 h 289"/>
                <a:gd name="T8" fmla="*/ 354 w 449"/>
                <a:gd name="T9" fmla="*/ 166 h 289"/>
                <a:gd name="T10" fmla="*/ 354 w 449"/>
                <a:gd name="T11" fmla="*/ 166 h 289"/>
                <a:gd name="T12" fmla="*/ 224 w 449"/>
                <a:gd name="T13" fmla="*/ 1 h 289"/>
                <a:gd name="T14" fmla="*/ 222 w 449"/>
                <a:gd name="T15" fmla="*/ 0 h 2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9" h="289">
                  <a:moveTo>
                    <a:pt x="222" y="0"/>
                  </a:moveTo>
                  <a:lnTo>
                    <a:pt x="221" y="3"/>
                  </a:lnTo>
                  <a:lnTo>
                    <a:pt x="0" y="289"/>
                  </a:lnTo>
                  <a:lnTo>
                    <a:pt x="449" y="289"/>
                  </a:lnTo>
                  <a:lnTo>
                    <a:pt x="354" y="166"/>
                  </a:lnTo>
                  <a:lnTo>
                    <a:pt x="354" y="166"/>
                  </a:lnTo>
                  <a:lnTo>
                    <a:pt x="224" y="1"/>
                  </a:lnTo>
                  <a:lnTo>
                    <a:pt x="222"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16" name="Freeform 21"/>
            <p:cNvSpPr>
              <a:spLocks noEditPoints="1"/>
            </p:cNvSpPr>
            <p:nvPr/>
          </p:nvSpPr>
          <p:spPr bwMode="auto">
            <a:xfrm>
              <a:off x="6285929" y="2022711"/>
              <a:ext cx="1316038" cy="1239838"/>
            </a:xfrm>
            <a:custGeom>
              <a:avLst/>
              <a:gdLst>
                <a:gd name="T0" fmla="*/ 3 w 829"/>
                <a:gd name="T1" fmla="*/ 492 h 781"/>
                <a:gd name="T2" fmla="*/ 3 w 829"/>
                <a:gd name="T3" fmla="*/ 492 h 781"/>
                <a:gd name="T4" fmla="*/ 3 w 829"/>
                <a:gd name="T5" fmla="*/ 492 h 781"/>
                <a:gd name="T6" fmla="*/ 3 w 829"/>
                <a:gd name="T7" fmla="*/ 492 h 781"/>
                <a:gd name="T8" fmla="*/ 3 w 829"/>
                <a:gd name="T9" fmla="*/ 492 h 781"/>
                <a:gd name="T10" fmla="*/ 3 w 829"/>
                <a:gd name="T11" fmla="*/ 492 h 781"/>
                <a:gd name="T12" fmla="*/ 829 w 829"/>
                <a:gd name="T13" fmla="*/ 0 h 781"/>
                <a:gd name="T14" fmla="*/ 381 w 829"/>
                <a:gd name="T15" fmla="*/ 0 h 781"/>
                <a:gd name="T16" fmla="*/ 0 w 829"/>
                <a:gd name="T17" fmla="*/ 492 h 781"/>
                <a:gd name="T18" fmla="*/ 0 w 829"/>
                <a:gd name="T19" fmla="*/ 492 h 781"/>
                <a:gd name="T20" fmla="*/ 223 w 829"/>
                <a:gd name="T21" fmla="*/ 781 h 781"/>
                <a:gd name="T22" fmla="*/ 226 w 829"/>
                <a:gd name="T23" fmla="*/ 778 h 781"/>
                <a:gd name="T24" fmla="*/ 3 w 829"/>
                <a:gd name="T25" fmla="*/ 492 h 781"/>
                <a:gd name="T26" fmla="*/ 3 w 829"/>
                <a:gd name="T27" fmla="*/ 492 h 781"/>
                <a:gd name="T28" fmla="*/ 3 w 829"/>
                <a:gd name="T29" fmla="*/ 492 h 781"/>
                <a:gd name="T30" fmla="*/ 3 w 829"/>
                <a:gd name="T31" fmla="*/ 492 h 781"/>
                <a:gd name="T32" fmla="*/ 3 w 829"/>
                <a:gd name="T33" fmla="*/ 492 h 781"/>
                <a:gd name="T34" fmla="*/ 3 w 829"/>
                <a:gd name="T35" fmla="*/ 491 h 781"/>
                <a:gd name="T36" fmla="*/ 141 w 829"/>
                <a:gd name="T37" fmla="*/ 313 h 781"/>
                <a:gd name="T38" fmla="*/ 226 w 829"/>
                <a:gd name="T39" fmla="*/ 205 h 781"/>
                <a:gd name="T40" fmla="*/ 227 w 829"/>
                <a:gd name="T41" fmla="*/ 205 h 781"/>
                <a:gd name="T42" fmla="*/ 670 w 829"/>
                <a:gd name="T43" fmla="*/ 205 h 781"/>
                <a:gd name="T44" fmla="*/ 829 w 829"/>
                <a:gd name="T45" fmla="*/ 0 h 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9" h="781">
                  <a:moveTo>
                    <a:pt x="3" y="492"/>
                  </a:moveTo>
                  <a:lnTo>
                    <a:pt x="3" y="492"/>
                  </a:lnTo>
                  <a:lnTo>
                    <a:pt x="3" y="492"/>
                  </a:lnTo>
                  <a:close/>
                  <a:moveTo>
                    <a:pt x="3" y="492"/>
                  </a:moveTo>
                  <a:lnTo>
                    <a:pt x="3" y="492"/>
                  </a:lnTo>
                  <a:lnTo>
                    <a:pt x="3" y="492"/>
                  </a:lnTo>
                  <a:close/>
                  <a:moveTo>
                    <a:pt x="829" y="0"/>
                  </a:moveTo>
                  <a:lnTo>
                    <a:pt x="381" y="0"/>
                  </a:lnTo>
                  <a:lnTo>
                    <a:pt x="0" y="492"/>
                  </a:lnTo>
                  <a:lnTo>
                    <a:pt x="0" y="492"/>
                  </a:lnTo>
                  <a:lnTo>
                    <a:pt x="223" y="781"/>
                  </a:lnTo>
                  <a:lnTo>
                    <a:pt x="226" y="778"/>
                  </a:lnTo>
                  <a:lnTo>
                    <a:pt x="3" y="492"/>
                  </a:lnTo>
                  <a:lnTo>
                    <a:pt x="3" y="492"/>
                  </a:lnTo>
                  <a:lnTo>
                    <a:pt x="3" y="492"/>
                  </a:lnTo>
                  <a:lnTo>
                    <a:pt x="3" y="492"/>
                  </a:lnTo>
                  <a:lnTo>
                    <a:pt x="3" y="492"/>
                  </a:lnTo>
                  <a:lnTo>
                    <a:pt x="3" y="491"/>
                  </a:lnTo>
                  <a:lnTo>
                    <a:pt x="141" y="313"/>
                  </a:lnTo>
                  <a:lnTo>
                    <a:pt x="226" y="205"/>
                  </a:lnTo>
                  <a:lnTo>
                    <a:pt x="227" y="205"/>
                  </a:lnTo>
                  <a:lnTo>
                    <a:pt x="670" y="205"/>
                  </a:lnTo>
                  <a:lnTo>
                    <a:pt x="829"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18" name="Freeform 23"/>
            <p:cNvSpPr>
              <a:spLocks noEditPoints="1"/>
            </p:cNvSpPr>
            <p:nvPr/>
          </p:nvSpPr>
          <p:spPr bwMode="auto">
            <a:xfrm>
              <a:off x="6290691" y="2348148"/>
              <a:ext cx="1058863" cy="455613"/>
            </a:xfrm>
            <a:custGeom>
              <a:avLst/>
              <a:gdLst>
                <a:gd name="T0" fmla="*/ 138 w 667"/>
                <a:gd name="T1" fmla="*/ 108 h 287"/>
                <a:gd name="T2" fmla="*/ 0 w 667"/>
                <a:gd name="T3" fmla="*/ 286 h 287"/>
                <a:gd name="T4" fmla="*/ 0 w 667"/>
                <a:gd name="T5" fmla="*/ 287 h 287"/>
                <a:gd name="T6" fmla="*/ 138 w 667"/>
                <a:gd name="T7" fmla="*/ 108 h 287"/>
                <a:gd name="T8" fmla="*/ 667 w 667"/>
                <a:gd name="T9" fmla="*/ 0 h 287"/>
                <a:gd name="T10" fmla="*/ 224 w 667"/>
                <a:gd name="T11" fmla="*/ 0 h 287"/>
                <a:gd name="T12" fmla="*/ 446 w 667"/>
                <a:gd name="T13" fmla="*/ 283 h 287"/>
                <a:gd name="T14" fmla="*/ 575 w 667"/>
                <a:gd name="T15" fmla="*/ 116 h 287"/>
                <a:gd name="T16" fmla="*/ 575 w 667"/>
                <a:gd name="T17" fmla="*/ 116 h 287"/>
                <a:gd name="T18" fmla="*/ 667 w 667"/>
                <a:gd name="T19"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7" h="287">
                  <a:moveTo>
                    <a:pt x="138" y="108"/>
                  </a:moveTo>
                  <a:lnTo>
                    <a:pt x="0" y="286"/>
                  </a:lnTo>
                  <a:lnTo>
                    <a:pt x="0" y="287"/>
                  </a:lnTo>
                  <a:lnTo>
                    <a:pt x="138" y="108"/>
                  </a:lnTo>
                  <a:close/>
                  <a:moveTo>
                    <a:pt x="667" y="0"/>
                  </a:moveTo>
                  <a:lnTo>
                    <a:pt x="224" y="0"/>
                  </a:lnTo>
                  <a:lnTo>
                    <a:pt x="446" y="283"/>
                  </a:lnTo>
                  <a:lnTo>
                    <a:pt x="575" y="116"/>
                  </a:lnTo>
                  <a:lnTo>
                    <a:pt x="575" y="116"/>
                  </a:lnTo>
                  <a:lnTo>
                    <a:pt x="667"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26" name="Freeform 31"/>
            <p:cNvSpPr/>
            <p:nvPr/>
          </p:nvSpPr>
          <p:spPr bwMode="auto">
            <a:xfrm>
              <a:off x="6290691" y="2348148"/>
              <a:ext cx="708025" cy="908050"/>
            </a:xfrm>
            <a:custGeom>
              <a:avLst/>
              <a:gdLst>
                <a:gd name="T0" fmla="*/ 224 w 446"/>
                <a:gd name="T1" fmla="*/ 0 h 572"/>
                <a:gd name="T2" fmla="*/ 223 w 446"/>
                <a:gd name="T3" fmla="*/ 0 h 572"/>
                <a:gd name="T4" fmla="*/ 138 w 446"/>
                <a:gd name="T5" fmla="*/ 108 h 572"/>
                <a:gd name="T6" fmla="*/ 0 w 446"/>
                <a:gd name="T7" fmla="*/ 287 h 572"/>
                <a:gd name="T8" fmla="*/ 223 w 446"/>
                <a:gd name="T9" fmla="*/ 572 h 572"/>
                <a:gd name="T10" fmla="*/ 224 w 446"/>
                <a:gd name="T11" fmla="*/ 572 h 572"/>
                <a:gd name="T12" fmla="*/ 445 w 446"/>
                <a:gd name="T13" fmla="*/ 286 h 572"/>
                <a:gd name="T14" fmla="*/ 446 w 446"/>
                <a:gd name="T15" fmla="*/ 283 h 572"/>
                <a:gd name="T16" fmla="*/ 224 w 446"/>
                <a:gd name="T17" fmla="*/ 0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6" h="572">
                  <a:moveTo>
                    <a:pt x="224" y="0"/>
                  </a:moveTo>
                  <a:lnTo>
                    <a:pt x="223" y="0"/>
                  </a:lnTo>
                  <a:lnTo>
                    <a:pt x="138" y="108"/>
                  </a:lnTo>
                  <a:lnTo>
                    <a:pt x="0" y="287"/>
                  </a:lnTo>
                  <a:lnTo>
                    <a:pt x="223" y="572"/>
                  </a:lnTo>
                  <a:lnTo>
                    <a:pt x="224" y="572"/>
                  </a:lnTo>
                  <a:lnTo>
                    <a:pt x="445" y="286"/>
                  </a:lnTo>
                  <a:lnTo>
                    <a:pt x="446" y="283"/>
                  </a:lnTo>
                  <a:lnTo>
                    <a:pt x="224"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30" name="Freeform 35"/>
            <p:cNvSpPr/>
            <p:nvPr/>
          </p:nvSpPr>
          <p:spPr bwMode="auto">
            <a:xfrm>
              <a:off x="6917754" y="1781411"/>
              <a:ext cx="869950" cy="204788"/>
            </a:xfrm>
            <a:custGeom>
              <a:avLst/>
              <a:gdLst>
                <a:gd name="T0" fmla="*/ 548 w 548"/>
                <a:gd name="T1" fmla="*/ 0 h 129"/>
                <a:gd name="T2" fmla="*/ 99 w 548"/>
                <a:gd name="T3" fmla="*/ 0 h 129"/>
                <a:gd name="T4" fmla="*/ 0 w 548"/>
                <a:gd name="T5" fmla="*/ 129 h 129"/>
                <a:gd name="T6" fmla="*/ 447 w 548"/>
                <a:gd name="T7" fmla="*/ 129 h 129"/>
                <a:gd name="T8" fmla="*/ 548 w 548"/>
                <a:gd name="T9" fmla="*/ 0 h 129"/>
              </a:gdLst>
              <a:ahLst/>
              <a:cxnLst>
                <a:cxn ang="0">
                  <a:pos x="T0" y="T1"/>
                </a:cxn>
                <a:cxn ang="0">
                  <a:pos x="T2" y="T3"/>
                </a:cxn>
                <a:cxn ang="0">
                  <a:pos x="T4" y="T5"/>
                </a:cxn>
                <a:cxn ang="0">
                  <a:pos x="T6" y="T7"/>
                </a:cxn>
                <a:cxn ang="0">
                  <a:pos x="T8" y="T9"/>
                </a:cxn>
              </a:cxnLst>
              <a:rect l="0" t="0" r="r" b="b"/>
              <a:pathLst>
                <a:path w="548" h="129">
                  <a:moveTo>
                    <a:pt x="548" y="0"/>
                  </a:moveTo>
                  <a:lnTo>
                    <a:pt x="99" y="0"/>
                  </a:lnTo>
                  <a:lnTo>
                    <a:pt x="0" y="129"/>
                  </a:lnTo>
                  <a:lnTo>
                    <a:pt x="447" y="129"/>
                  </a:lnTo>
                  <a:lnTo>
                    <a:pt x="548"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32" name="Freeform 37"/>
            <p:cNvSpPr/>
            <p:nvPr/>
          </p:nvSpPr>
          <p:spPr bwMode="auto">
            <a:xfrm>
              <a:off x="7093966" y="1541698"/>
              <a:ext cx="869950" cy="203200"/>
            </a:xfrm>
            <a:custGeom>
              <a:avLst/>
              <a:gdLst>
                <a:gd name="T0" fmla="*/ 548 w 548"/>
                <a:gd name="T1" fmla="*/ 0 h 128"/>
                <a:gd name="T2" fmla="*/ 99 w 548"/>
                <a:gd name="T3" fmla="*/ 0 h 128"/>
                <a:gd name="T4" fmla="*/ 0 w 548"/>
                <a:gd name="T5" fmla="*/ 128 h 128"/>
                <a:gd name="T6" fmla="*/ 447 w 548"/>
                <a:gd name="T7" fmla="*/ 128 h 128"/>
                <a:gd name="T8" fmla="*/ 548 w 548"/>
                <a:gd name="T9" fmla="*/ 0 h 128"/>
              </a:gdLst>
              <a:ahLst/>
              <a:cxnLst>
                <a:cxn ang="0">
                  <a:pos x="T0" y="T1"/>
                </a:cxn>
                <a:cxn ang="0">
                  <a:pos x="T2" y="T3"/>
                </a:cxn>
                <a:cxn ang="0">
                  <a:pos x="T4" y="T5"/>
                </a:cxn>
                <a:cxn ang="0">
                  <a:pos x="T6" y="T7"/>
                </a:cxn>
                <a:cxn ang="0">
                  <a:pos x="T8" y="T9"/>
                </a:cxn>
              </a:cxnLst>
              <a:rect l="0" t="0" r="r" b="b"/>
              <a:pathLst>
                <a:path w="548" h="128">
                  <a:moveTo>
                    <a:pt x="548" y="0"/>
                  </a:moveTo>
                  <a:lnTo>
                    <a:pt x="99" y="0"/>
                  </a:lnTo>
                  <a:lnTo>
                    <a:pt x="0" y="128"/>
                  </a:lnTo>
                  <a:lnTo>
                    <a:pt x="447" y="128"/>
                  </a:lnTo>
                  <a:lnTo>
                    <a:pt x="548"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34" name="Freeform 39"/>
            <p:cNvSpPr>
              <a:spLocks noEditPoints="1"/>
            </p:cNvSpPr>
            <p:nvPr/>
          </p:nvSpPr>
          <p:spPr bwMode="auto">
            <a:xfrm>
              <a:off x="7270179" y="1309923"/>
              <a:ext cx="869950" cy="203200"/>
            </a:xfrm>
            <a:custGeom>
              <a:avLst/>
              <a:gdLst>
                <a:gd name="T0" fmla="*/ 260 w 548"/>
                <a:gd name="T1" fmla="*/ 90 h 128"/>
                <a:gd name="T2" fmla="*/ 260 w 548"/>
                <a:gd name="T3" fmla="*/ 90 h 128"/>
                <a:gd name="T4" fmla="*/ 260 w 548"/>
                <a:gd name="T5" fmla="*/ 90 h 128"/>
                <a:gd name="T6" fmla="*/ 260 w 548"/>
                <a:gd name="T7" fmla="*/ 90 h 128"/>
                <a:gd name="T8" fmla="*/ 548 w 548"/>
                <a:gd name="T9" fmla="*/ 0 h 128"/>
                <a:gd name="T10" fmla="*/ 99 w 548"/>
                <a:gd name="T11" fmla="*/ 0 h 128"/>
                <a:gd name="T12" fmla="*/ 0 w 548"/>
                <a:gd name="T13" fmla="*/ 128 h 128"/>
                <a:gd name="T14" fmla="*/ 447 w 548"/>
                <a:gd name="T15" fmla="*/ 128 h 128"/>
                <a:gd name="T16" fmla="*/ 548 w 548"/>
                <a:gd name="T17"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8" h="128">
                  <a:moveTo>
                    <a:pt x="260" y="90"/>
                  </a:moveTo>
                  <a:lnTo>
                    <a:pt x="260" y="90"/>
                  </a:lnTo>
                  <a:lnTo>
                    <a:pt x="260" y="90"/>
                  </a:lnTo>
                  <a:lnTo>
                    <a:pt x="260" y="90"/>
                  </a:lnTo>
                  <a:close/>
                  <a:moveTo>
                    <a:pt x="548" y="0"/>
                  </a:moveTo>
                  <a:lnTo>
                    <a:pt x="99" y="0"/>
                  </a:lnTo>
                  <a:lnTo>
                    <a:pt x="0" y="128"/>
                  </a:lnTo>
                  <a:lnTo>
                    <a:pt x="447" y="128"/>
                  </a:lnTo>
                  <a:lnTo>
                    <a:pt x="548"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grpSp>
      <p:grpSp>
        <p:nvGrpSpPr>
          <p:cNvPr id="302" name="Group 301"/>
          <p:cNvGrpSpPr/>
          <p:nvPr/>
        </p:nvGrpSpPr>
        <p:grpSpPr>
          <a:xfrm>
            <a:off x="7140936" y="4360282"/>
            <a:ext cx="2328301" cy="1642029"/>
            <a:chOff x="6272585" y="3618148"/>
            <a:chExt cx="2208213" cy="1557338"/>
          </a:xfrm>
          <a:solidFill>
            <a:srgbClr val="0070C0"/>
          </a:solidFill>
          <a:effectLst>
            <a:outerShdw blurRad="419100" dist="419100" dir="5400000" algn="ctr" rotWithShape="0">
              <a:srgbClr val="000000">
                <a:alpha val="43137"/>
              </a:srgbClr>
            </a:outerShdw>
          </a:effectLst>
        </p:grpSpPr>
        <p:sp>
          <p:nvSpPr>
            <p:cNvPr id="176" name="Freeform 81"/>
            <p:cNvSpPr>
              <a:spLocks noEditPoints="1"/>
            </p:cNvSpPr>
            <p:nvPr/>
          </p:nvSpPr>
          <p:spPr bwMode="auto">
            <a:xfrm>
              <a:off x="6272585" y="3941998"/>
              <a:ext cx="2208213" cy="900113"/>
            </a:xfrm>
            <a:custGeom>
              <a:avLst/>
              <a:gdLst>
                <a:gd name="T0" fmla="*/ 16 w 1391"/>
                <a:gd name="T1" fmla="*/ 264 h 567"/>
                <a:gd name="T2" fmla="*/ 0 w 1391"/>
                <a:gd name="T3" fmla="*/ 283 h 567"/>
                <a:gd name="T4" fmla="*/ 0 w 1391"/>
                <a:gd name="T5" fmla="*/ 285 h 567"/>
                <a:gd name="T6" fmla="*/ 16 w 1391"/>
                <a:gd name="T7" fmla="*/ 264 h 567"/>
                <a:gd name="T8" fmla="*/ 1163 w 1391"/>
                <a:gd name="T9" fmla="*/ 291 h 567"/>
                <a:gd name="T10" fmla="*/ 1163 w 1391"/>
                <a:gd name="T11" fmla="*/ 291 h 567"/>
                <a:gd name="T12" fmla="*/ 1163 w 1391"/>
                <a:gd name="T13" fmla="*/ 291 h 567"/>
                <a:gd name="T14" fmla="*/ 1163 w 1391"/>
                <a:gd name="T15" fmla="*/ 291 h 567"/>
                <a:gd name="T16" fmla="*/ 1166 w 1391"/>
                <a:gd name="T17" fmla="*/ 289 h 567"/>
                <a:gd name="T18" fmla="*/ 1166 w 1391"/>
                <a:gd name="T19" fmla="*/ 289 h 567"/>
                <a:gd name="T20" fmla="*/ 1166 w 1391"/>
                <a:gd name="T21" fmla="*/ 289 h 567"/>
                <a:gd name="T22" fmla="*/ 1166 w 1391"/>
                <a:gd name="T23" fmla="*/ 289 h 567"/>
                <a:gd name="T24" fmla="*/ 1166 w 1391"/>
                <a:gd name="T25" fmla="*/ 289 h 567"/>
                <a:gd name="T26" fmla="*/ 1166 w 1391"/>
                <a:gd name="T27" fmla="*/ 289 h 567"/>
                <a:gd name="T28" fmla="*/ 1166 w 1391"/>
                <a:gd name="T29" fmla="*/ 289 h 567"/>
                <a:gd name="T30" fmla="*/ 1166 w 1391"/>
                <a:gd name="T31" fmla="*/ 289 h 567"/>
                <a:gd name="T32" fmla="*/ 1166 w 1391"/>
                <a:gd name="T33" fmla="*/ 289 h 567"/>
                <a:gd name="T34" fmla="*/ 1391 w 1391"/>
                <a:gd name="T35" fmla="*/ 0 h 567"/>
                <a:gd name="T36" fmla="*/ 670 w 1391"/>
                <a:gd name="T37" fmla="*/ 0 h 567"/>
                <a:gd name="T38" fmla="*/ 575 w 1391"/>
                <a:gd name="T39" fmla="*/ 123 h 567"/>
                <a:gd name="T40" fmla="*/ 575 w 1391"/>
                <a:gd name="T41" fmla="*/ 123 h 567"/>
                <a:gd name="T42" fmla="*/ 446 w 1391"/>
                <a:gd name="T43" fmla="*/ 288 h 567"/>
                <a:gd name="T44" fmla="*/ 448 w 1391"/>
                <a:gd name="T45" fmla="*/ 289 h 567"/>
                <a:gd name="T46" fmla="*/ 578 w 1391"/>
                <a:gd name="T47" fmla="*/ 456 h 567"/>
                <a:gd name="T48" fmla="*/ 578 w 1391"/>
                <a:gd name="T49" fmla="*/ 456 h 567"/>
                <a:gd name="T50" fmla="*/ 665 w 1391"/>
                <a:gd name="T51" fmla="*/ 567 h 567"/>
                <a:gd name="T52" fmla="*/ 1389 w 1391"/>
                <a:gd name="T53" fmla="*/ 567 h 567"/>
                <a:gd name="T54" fmla="*/ 1166 w 1391"/>
                <a:gd name="T55" fmla="*/ 283 h 567"/>
                <a:gd name="T56" fmla="*/ 1391 w 1391"/>
                <a:gd name="T57" fmla="*/ 0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91" h="567">
                  <a:moveTo>
                    <a:pt x="16" y="264"/>
                  </a:moveTo>
                  <a:lnTo>
                    <a:pt x="0" y="283"/>
                  </a:lnTo>
                  <a:lnTo>
                    <a:pt x="0" y="285"/>
                  </a:lnTo>
                  <a:lnTo>
                    <a:pt x="16" y="264"/>
                  </a:lnTo>
                  <a:close/>
                  <a:moveTo>
                    <a:pt x="1163" y="291"/>
                  </a:moveTo>
                  <a:lnTo>
                    <a:pt x="1163" y="291"/>
                  </a:lnTo>
                  <a:lnTo>
                    <a:pt x="1163" y="291"/>
                  </a:lnTo>
                  <a:lnTo>
                    <a:pt x="1163" y="291"/>
                  </a:lnTo>
                  <a:close/>
                  <a:moveTo>
                    <a:pt x="1166" y="289"/>
                  </a:moveTo>
                  <a:lnTo>
                    <a:pt x="1166" y="289"/>
                  </a:lnTo>
                  <a:lnTo>
                    <a:pt x="1166" y="289"/>
                  </a:lnTo>
                  <a:close/>
                  <a:moveTo>
                    <a:pt x="1166" y="289"/>
                  </a:moveTo>
                  <a:lnTo>
                    <a:pt x="1166" y="289"/>
                  </a:lnTo>
                  <a:lnTo>
                    <a:pt x="1166" y="289"/>
                  </a:lnTo>
                  <a:close/>
                  <a:moveTo>
                    <a:pt x="1166" y="289"/>
                  </a:moveTo>
                  <a:lnTo>
                    <a:pt x="1166" y="289"/>
                  </a:lnTo>
                  <a:lnTo>
                    <a:pt x="1166" y="289"/>
                  </a:lnTo>
                  <a:close/>
                  <a:moveTo>
                    <a:pt x="1391" y="0"/>
                  </a:moveTo>
                  <a:lnTo>
                    <a:pt x="670" y="0"/>
                  </a:lnTo>
                  <a:lnTo>
                    <a:pt x="575" y="123"/>
                  </a:lnTo>
                  <a:lnTo>
                    <a:pt x="575" y="123"/>
                  </a:lnTo>
                  <a:lnTo>
                    <a:pt x="446" y="288"/>
                  </a:lnTo>
                  <a:lnTo>
                    <a:pt x="448" y="289"/>
                  </a:lnTo>
                  <a:lnTo>
                    <a:pt x="578" y="456"/>
                  </a:lnTo>
                  <a:lnTo>
                    <a:pt x="578" y="456"/>
                  </a:lnTo>
                  <a:lnTo>
                    <a:pt x="665" y="567"/>
                  </a:lnTo>
                  <a:lnTo>
                    <a:pt x="1389" y="567"/>
                  </a:lnTo>
                  <a:lnTo>
                    <a:pt x="1166" y="283"/>
                  </a:lnTo>
                  <a:lnTo>
                    <a:pt x="1391" y="0"/>
                  </a:lnTo>
                  <a:close/>
                </a:path>
              </a:pathLst>
            </a:custGeom>
            <a:grpFill/>
            <a:ln>
              <a:noFill/>
            </a:ln>
          </p:spPr>
          <p:txBody>
            <a:bodyPr vert="horz" wrap="square" lIns="96413" tIns="48207" rIns="96413" bIns="48207" numCol="1" anchor="ctr" anchorCtr="0" compatLnSpc="1"/>
            <a:lstStyle/>
            <a:p>
              <a:pPr algn="ctr"/>
              <a:r>
                <a:rPr lang="en-US" sz="3375" dirty="0">
                  <a:solidFill>
                    <a:srgbClr val="FFFFFF"/>
                  </a:solidFill>
                  <a:latin typeface="+mn-lt"/>
                  <a:ea typeface="+mn-ea"/>
                  <a:cs typeface="+mn-ea"/>
                  <a:sym typeface="+mn-lt"/>
                </a:rPr>
                <a:t>03</a:t>
              </a:r>
            </a:p>
          </p:txBody>
        </p:sp>
        <p:sp>
          <p:nvSpPr>
            <p:cNvPr id="186" name="Freeform 91"/>
            <p:cNvSpPr/>
            <p:nvPr/>
          </p:nvSpPr>
          <p:spPr bwMode="auto">
            <a:xfrm>
              <a:off x="6644704" y="4842111"/>
              <a:ext cx="962025" cy="333375"/>
            </a:xfrm>
            <a:custGeom>
              <a:avLst/>
              <a:gdLst>
                <a:gd name="T0" fmla="*/ 442 w 606"/>
                <a:gd name="T1" fmla="*/ 0 h 210"/>
                <a:gd name="T2" fmla="*/ 6 w 606"/>
                <a:gd name="T3" fmla="*/ 0 h 210"/>
                <a:gd name="T4" fmla="*/ 0 w 606"/>
                <a:gd name="T5" fmla="*/ 7 h 210"/>
                <a:gd name="T6" fmla="*/ 158 w 606"/>
                <a:gd name="T7" fmla="*/ 210 h 210"/>
                <a:gd name="T8" fmla="*/ 606 w 606"/>
                <a:gd name="T9" fmla="*/ 210 h 210"/>
                <a:gd name="T10" fmla="*/ 442 w 606"/>
                <a:gd name="T11" fmla="*/ 0 h 210"/>
              </a:gdLst>
              <a:ahLst/>
              <a:cxnLst>
                <a:cxn ang="0">
                  <a:pos x="T0" y="T1"/>
                </a:cxn>
                <a:cxn ang="0">
                  <a:pos x="T2" y="T3"/>
                </a:cxn>
                <a:cxn ang="0">
                  <a:pos x="T4" y="T5"/>
                </a:cxn>
                <a:cxn ang="0">
                  <a:pos x="T6" y="T7"/>
                </a:cxn>
                <a:cxn ang="0">
                  <a:pos x="T8" y="T9"/>
                </a:cxn>
                <a:cxn ang="0">
                  <a:pos x="T10" y="T11"/>
                </a:cxn>
              </a:cxnLst>
              <a:rect l="0" t="0" r="r" b="b"/>
              <a:pathLst>
                <a:path w="606" h="210">
                  <a:moveTo>
                    <a:pt x="442" y="0"/>
                  </a:moveTo>
                  <a:lnTo>
                    <a:pt x="6" y="0"/>
                  </a:lnTo>
                  <a:lnTo>
                    <a:pt x="0" y="7"/>
                  </a:lnTo>
                  <a:lnTo>
                    <a:pt x="158" y="210"/>
                  </a:lnTo>
                  <a:lnTo>
                    <a:pt x="606" y="210"/>
                  </a:lnTo>
                  <a:lnTo>
                    <a:pt x="442"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88" name="Freeform 93"/>
            <p:cNvSpPr/>
            <p:nvPr/>
          </p:nvSpPr>
          <p:spPr bwMode="auto">
            <a:xfrm>
              <a:off x="6645176" y="4399198"/>
              <a:ext cx="692150" cy="442913"/>
            </a:xfrm>
            <a:custGeom>
              <a:avLst/>
              <a:gdLst>
                <a:gd name="T0" fmla="*/ 217 w 436"/>
                <a:gd name="T1" fmla="*/ 0 h 279"/>
                <a:gd name="T2" fmla="*/ 216 w 436"/>
                <a:gd name="T3" fmla="*/ 1 h 279"/>
                <a:gd name="T4" fmla="*/ 0 w 436"/>
                <a:gd name="T5" fmla="*/ 279 h 279"/>
                <a:gd name="T6" fmla="*/ 436 w 436"/>
                <a:gd name="T7" fmla="*/ 279 h 279"/>
                <a:gd name="T8" fmla="*/ 349 w 436"/>
                <a:gd name="T9" fmla="*/ 168 h 279"/>
                <a:gd name="T10" fmla="*/ 349 w 436"/>
                <a:gd name="T11" fmla="*/ 168 h 279"/>
                <a:gd name="T12" fmla="*/ 219 w 436"/>
                <a:gd name="T13" fmla="*/ 1 h 279"/>
                <a:gd name="T14" fmla="*/ 217 w 436"/>
                <a:gd name="T15" fmla="*/ 0 h 2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6" h="279">
                  <a:moveTo>
                    <a:pt x="217" y="0"/>
                  </a:moveTo>
                  <a:lnTo>
                    <a:pt x="216" y="1"/>
                  </a:lnTo>
                  <a:lnTo>
                    <a:pt x="0" y="279"/>
                  </a:lnTo>
                  <a:lnTo>
                    <a:pt x="436" y="279"/>
                  </a:lnTo>
                  <a:lnTo>
                    <a:pt x="349" y="168"/>
                  </a:lnTo>
                  <a:lnTo>
                    <a:pt x="349" y="168"/>
                  </a:lnTo>
                  <a:lnTo>
                    <a:pt x="219" y="1"/>
                  </a:lnTo>
                  <a:lnTo>
                    <a:pt x="217"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90" name="Freeform 95"/>
            <p:cNvSpPr>
              <a:spLocks noEditPoints="1"/>
            </p:cNvSpPr>
            <p:nvPr/>
          </p:nvSpPr>
          <p:spPr bwMode="auto">
            <a:xfrm>
              <a:off x="6285929" y="3618148"/>
              <a:ext cx="1316038" cy="1241425"/>
            </a:xfrm>
            <a:custGeom>
              <a:avLst/>
              <a:gdLst>
                <a:gd name="T0" fmla="*/ 3 w 829"/>
                <a:gd name="T1" fmla="*/ 493 h 782"/>
                <a:gd name="T2" fmla="*/ 3 w 829"/>
                <a:gd name="T3" fmla="*/ 493 h 782"/>
                <a:gd name="T4" fmla="*/ 3 w 829"/>
                <a:gd name="T5" fmla="*/ 493 h 782"/>
                <a:gd name="T6" fmla="*/ 3 w 829"/>
                <a:gd name="T7" fmla="*/ 493 h 782"/>
                <a:gd name="T8" fmla="*/ 3 w 829"/>
                <a:gd name="T9" fmla="*/ 493 h 782"/>
                <a:gd name="T10" fmla="*/ 3 w 829"/>
                <a:gd name="T11" fmla="*/ 493 h 782"/>
                <a:gd name="T12" fmla="*/ 3 w 829"/>
                <a:gd name="T13" fmla="*/ 489 h 782"/>
                <a:gd name="T14" fmla="*/ 0 w 829"/>
                <a:gd name="T15" fmla="*/ 492 h 782"/>
                <a:gd name="T16" fmla="*/ 0 w 829"/>
                <a:gd name="T17" fmla="*/ 493 h 782"/>
                <a:gd name="T18" fmla="*/ 223 w 829"/>
                <a:gd name="T19" fmla="*/ 782 h 782"/>
                <a:gd name="T20" fmla="*/ 226 w 829"/>
                <a:gd name="T21" fmla="*/ 778 h 782"/>
                <a:gd name="T22" fmla="*/ 3 w 829"/>
                <a:gd name="T23" fmla="*/ 492 h 782"/>
                <a:gd name="T24" fmla="*/ 3 w 829"/>
                <a:gd name="T25" fmla="*/ 492 h 782"/>
                <a:gd name="T26" fmla="*/ 3 w 829"/>
                <a:gd name="T27" fmla="*/ 492 h 782"/>
                <a:gd name="T28" fmla="*/ 3 w 829"/>
                <a:gd name="T29" fmla="*/ 492 h 782"/>
                <a:gd name="T30" fmla="*/ 4 w 829"/>
                <a:gd name="T31" fmla="*/ 490 h 782"/>
                <a:gd name="T32" fmla="*/ 3 w 829"/>
                <a:gd name="T33" fmla="*/ 489 h 782"/>
                <a:gd name="T34" fmla="*/ 829 w 829"/>
                <a:gd name="T35" fmla="*/ 0 h 782"/>
                <a:gd name="T36" fmla="*/ 381 w 829"/>
                <a:gd name="T37" fmla="*/ 0 h 782"/>
                <a:gd name="T38" fmla="*/ 19 w 829"/>
                <a:gd name="T39" fmla="*/ 468 h 782"/>
                <a:gd name="T40" fmla="*/ 226 w 829"/>
                <a:gd name="T41" fmla="*/ 204 h 782"/>
                <a:gd name="T42" fmla="*/ 673 w 829"/>
                <a:gd name="T43" fmla="*/ 204 h 782"/>
                <a:gd name="T44" fmla="*/ 829 w 829"/>
                <a:gd name="T45" fmla="*/ 0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9" h="782">
                  <a:moveTo>
                    <a:pt x="3" y="493"/>
                  </a:moveTo>
                  <a:lnTo>
                    <a:pt x="3" y="493"/>
                  </a:lnTo>
                  <a:lnTo>
                    <a:pt x="3" y="493"/>
                  </a:lnTo>
                  <a:close/>
                  <a:moveTo>
                    <a:pt x="3" y="493"/>
                  </a:moveTo>
                  <a:lnTo>
                    <a:pt x="3" y="493"/>
                  </a:lnTo>
                  <a:lnTo>
                    <a:pt x="3" y="493"/>
                  </a:lnTo>
                  <a:close/>
                  <a:moveTo>
                    <a:pt x="3" y="489"/>
                  </a:moveTo>
                  <a:lnTo>
                    <a:pt x="0" y="492"/>
                  </a:lnTo>
                  <a:lnTo>
                    <a:pt x="0" y="493"/>
                  </a:lnTo>
                  <a:lnTo>
                    <a:pt x="223" y="782"/>
                  </a:lnTo>
                  <a:lnTo>
                    <a:pt x="226" y="778"/>
                  </a:lnTo>
                  <a:lnTo>
                    <a:pt x="3" y="492"/>
                  </a:lnTo>
                  <a:lnTo>
                    <a:pt x="3" y="492"/>
                  </a:lnTo>
                  <a:lnTo>
                    <a:pt x="3" y="492"/>
                  </a:lnTo>
                  <a:lnTo>
                    <a:pt x="3" y="492"/>
                  </a:lnTo>
                  <a:lnTo>
                    <a:pt x="4" y="490"/>
                  </a:lnTo>
                  <a:lnTo>
                    <a:pt x="3" y="489"/>
                  </a:lnTo>
                  <a:close/>
                  <a:moveTo>
                    <a:pt x="829" y="0"/>
                  </a:moveTo>
                  <a:lnTo>
                    <a:pt x="381" y="0"/>
                  </a:lnTo>
                  <a:lnTo>
                    <a:pt x="19" y="468"/>
                  </a:lnTo>
                  <a:lnTo>
                    <a:pt x="226" y="204"/>
                  </a:lnTo>
                  <a:lnTo>
                    <a:pt x="673" y="204"/>
                  </a:lnTo>
                  <a:lnTo>
                    <a:pt x="829"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92" name="Freeform 97"/>
            <p:cNvSpPr/>
            <p:nvPr/>
          </p:nvSpPr>
          <p:spPr bwMode="auto">
            <a:xfrm>
              <a:off x="6281638" y="3941998"/>
              <a:ext cx="1063625" cy="457200"/>
            </a:xfrm>
            <a:custGeom>
              <a:avLst/>
              <a:gdLst>
                <a:gd name="T0" fmla="*/ 670 w 670"/>
                <a:gd name="T1" fmla="*/ 0 h 288"/>
                <a:gd name="T2" fmla="*/ 223 w 670"/>
                <a:gd name="T3" fmla="*/ 0 h 288"/>
                <a:gd name="T4" fmla="*/ 16 w 670"/>
                <a:gd name="T5" fmla="*/ 264 h 288"/>
                <a:gd name="T6" fmla="*/ 0 w 670"/>
                <a:gd name="T7" fmla="*/ 285 h 288"/>
                <a:gd name="T8" fmla="*/ 1 w 670"/>
                <a:gd name="T9" fmla="*/ 286 h 288"/>
                <a:gd name="T10" fmla="*/ 223 w 670"/>
                <a:gd name="T11" fmla="*/ 0 h 288"/>
                <a:gd name="T12" fmla="*/ 446 w 670"/>
                <a:gd name="T13" fmla="*/ 288 h 288"/>
                <a:gd name="T14" fmla="*/ 575 w 670"/>
                <a:gd name="T15" fmla="*/ 123 h 288"/>
                <a:gd name="T16" fmla="*/ 575 w 670"/>
                <a:gd name="T17" fmla="*/ 123 h 288"/>
                <a:gd name="T18" fmla="*/ 670 w 670"/>
                <a:gd name="T19" fmla="*/ 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0" h="288">
                  <a:moveTo>
                    <a:pt x="670" y="0"/>
                  </a:moveTo>
                  <a:lnTo>
                    <a:pt x="223" y="0"/>
                  </a:lnTo>
                  <a:lnTo>
                    <a:pt x="16" y="264"/>
                  </a:lnTo>
                  <a:lnTo>
                    <a:pt x="0" y="285"/>
                  </a:lnTo>
                  <a:lnTo>
                    <a:pt x="1" y="286"/>
                  </a:lnTo>
                  <a:lnTo>
                    <a:pt x="223" y="0"/>
                  </a:lnTo>
                  <a:lnTo>
                    <a:pt x="446" y="288"/>
                  </a:lnTo>
                  <a:lnTo>
                    <a:pt x="575" y="123"/>
                  </a:lnTo>
                  <a:lnTo>
                    <a:pt x="575" y="123"/>
                  </a:lnTo>
                  <a:lnTo>
                    <a:pt x="670"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200" name="Freeform 105"/>
            <p:cNvSpPr/>
            <p:nvPr/>
          </p:nvSpPr>
          <p:spPr bwMode="auto">
            <a:xfrm>
              <a:off x="6292279" y="3941998"/>
              <a:ext cx="706438" cy="900113"/>
            </a:xfrm>
            <a:custGeom>
              <a:avLst/>
              <a:gdLst>
                <a:gd name="T0" fmla="*/ 222 w 445"/>
                <a:gd name="T1" fmla="*/ 0 h 567"/>
                <a:gd name="T2" fmla="*/ 0 w 445"/>
                <a:gd name="T3" fmla="*/ 286 h 567"/>
                <a:gd name="T4" fmla="*/ 222 w 445"/>
                <a:gd name="T5" fmla="*/ 567 h 567"/>
                <a:gd name="T6" fmla="*/ 228 w 445"/>
                <a:gd name="T7" fmla="*/ 567 h 567"/>
                <a:gd name="T8" fmla="*/ 444 w 445"/>
                <a:gd name="T9" fmla="*/ 289 h 567"/>
                <a:gd name="T10" fmla="*/ 445 w 445"/>
                <a:gd name="T11" fmla="*/ 288 h 567"/>
                <a:gd name="T12" fmla="*/ 222 w 445"/>
                <a:gd name="T13" fmla="*/ 0 h 567"/>
              </a:gdLst>
              <a:ahLst/>
              <a:cxnLst>
                <a:cxn ang="0">
                  <a:pos x="T0" y="T1"/>
                </a:cxn>
                <a:cxn ang="0">
                  <a:pos x="T2" y="T3"/>
                </a:cxn>
                <a:cxn ang="0">
                  <a:pos x="T4" y="T5"/>
                </a:cxn>
                <a:cxn ang="0">
                  <a:pos x="T6" y="T7"/>
                </a:cxn>
                <a:cxn ang="0">
                  <a:pos x="T8" y="T9"/>
                </a:cxn>
                <a:cxn ang="0">
                  <a:pos x="T10" y="T11"/>
                </a:cxn>
                <a:cxn ang="0">
                  <a:pos x="T12" y="T13"/>
                </a:cxn>
              </a:cxnLst>
              <a:rect l="0" t="0" r="r" b="b"/>
              <a:pathLst>
                <a:path w="445" h="567">
                  <a:moveTo>
                    <a:pt x="222" y="0"/>
                  </a:moveTo>
                  <a:lnTo>
                    <a:pt x="0" y="286"/>
                  </a:lnTo>
                  <a:lnTo>
                    <a:pt x="222" y="567"/>
                  </a:lnTo>
                  <a:lnTo>
                    <a:pt x="228" y="567"/>
                  </a:lnTo>
                  <a:lnTo>
                    <a:pt x="444" y="289"/>
                  </a:lnTo>
                  <a:lnTo>
                    <a:pt x="445" y="288"/>
                  </a:lnTo>
                  <a:lnTo>
                    <a:pt x="222"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grpSp>
      <p:grpSp>
        <p:nvGrpSpPr>
          <p:cNvPr id="300" name="Group 299"/>
          <p:cNvGrpSpPr/>
          <p:nvPr/>
        </p:nvGrpSpPr>
        <p:grpSpPr>
          <a:xfrm>
            <a:off x="3741382" y="3340028"/>
            <a:ext cx="3694148" cy="1642029"/>
            <a:chOff x="769288" y="1041635"/>
            <a:chExt cx="3503613" cy="1557338"/>
          </a:xfrm>
          <a:solidFill>
            <a:schemeClr val="tx1">
              <a:lumMod val="65000"/>
              <a:lumOff val="35000"/>
            </a:schemeClr>
          </a:solidFill>
          <a:effectLst>
            <a:outerShdw blurRad="419100" dist="419100" dir="5400000" algn="ctr" rotWithShape="0">
              <a:srgbClr val="000000">
                <a:alpha val="43137"/>
              </a:srgbClr>
            </a:outerShdw>
          </a:effectLst>
        </p:grpSpPr>
        <p:sp>
          <p:nvSpPr>
            <p:cNvPr id="142" name="Freeform 47"/>
            <p:cNvSpPr>
              <a:spLocks noEditPoints="1"/>
            </p:cNvSpPr>
            <p:nvPr/>
          </p:nvSpPr>
          <p:spPr bwMode="auto">
            <a:xfrm>
              <a:off x="2279001" y="1367072"/>
              <a:ext cx="1639888" cy="917575"/>
            </a:xfrm>
            <a:custGeom>
              <a:avLst/>
              <a:gdLst>
                <a:gd name="T0" fmla="*/ 225 w 1033"/>
                <a:gd name="T1" fmla="*/ 292 h 578"/>
                <a:gd name="T2" fmla="*/ 225 w 1033"/>
                <a:gd name="T3" fmla="*/ 292 h 578"/>
                <a:gd name="T4" fmla="*/ 225 w 1033"/>
                <a:gd name="T5" fmla="*/ 292 h 578"/>
                <a:gd name="T6" fmla="*/ 225 w 1033"/>
                <a:gd name="T7" fmla="*/ 292 h 578"/>
                <a:gd name="T8" fmla="*/ 225 w 1033"/>
                <a:gd name="T9" fmla="*/ 292 h 578"/>
                <a:gd name="T10" fmla="*/ 225 w 1033"/>
                <a:gd name="T11" fmla="*/ 292 h 578"/>
                <a:gd name="T12" fmla="*/ 225 w 1033"/>
                <a:gd name="T13" fmla="*/ 292 h 578"/>
                <a:gd name="T14" fmla="*/ 225 w 1033"/>
                <a:gd name="T15" fmla="*/ 292 h 578"/>
                <a:gd name="T16" fmla="*/ 225 w 1033"/>
                <a:gd name="T17" fmla="*/ 292 h 578"/>
                <a:gd name="T18" fmla="*/ 228 w 1033"/>
                <a:gd name="T19" fmla="*/ 290 h 578"/>
                <a:gd name="T20" fmla="*/ 228 w 1033"/>
                <a:gd name="T21" fmla="*/ 290 h 578"/>
                <a:gd name="T22" fmla="*/ 228 w 1033"/>
                <a:gd name="T23" fmla="*/ 290 h 578"/>
                <a:gd name="T24" fmla="*/ 228 w 1033"/>
                <a:gd name="T25" fmla="*/ 290 h 578"/>
                <a:gd name="T26" fmla="*/ 228 w 1033"/>
                <a:gd name="T27" fmla="*/ 290 h 578"/>
                <a:gd name="T28" fmla="*/ 583 w 1033"/>
                <a:gd name="T29" fmla="*/ 0 h 578"/>
                <a:gd name="T30" fmla="*/ 2 w 1033"/>
                <a:gd name="T31" fmla="*/ 0 h 578"/>
                <a:gd name="T32" fmla="*/ 225 w 1033"/>
                <a:gd name="T33" fmla="*/ 289 h 578"/>
                <a:gd name="T34" fmla="*/ 0 w 1033"/>
                <a:gd name="T35" fmla="*/ 578 h 578"/>
                <a:gd name="T36" fmla="*/ 581 w 1033"/>
                <a:gd name="T37" fmla="*/ 578 h 578"/>
                <a:gd name="T38" fmla="*/ 678 w 1033"/>
                <a:gd name="T39" fmla="*/ 455 h 578"/>
                <a:gd name="T40" fmla="*/ 678 w 1033"/>
                <a:gd name="T41" fmla="*/ 455 h 578"/>
                <a:gd name="T42" fmla="*/ 808 w 1033"/>
                <a:gd name="T43" fmla="*/ 290 h 578"/>
                <a:gd name="T44" fmla="*/ 805 w 1033"/>
                <a:gd name="T45" fmla="*/ 287 h 578"/>
                <a:gd name="T46" fmla="*/ 675 w 1033"/>
                <a:gd name="T47" fmla="*/ 116 h 578"/>
                <a:gd name="T48" fmla="*/ 675 w 1033"/>
                <a:gd name="T49" fmla="*/ 116 h 578"/>
                <a:gd name="T50" fmla="*/ 583 w 1033"/>
                <a:gd name="T51" fmla="*/ 0 h 578"/>
                <a:gd name="T52" fmla="*/ 1031 w 1033"/>
                <a:gd name="T53" fmla="*/ 0 h 578"/>
                <a:gd name="T54" fmla="*/ 1030 w 1033"/>
                <a:gd name="T55" fmla="*/ 0 h 578"/>
                <a:gd name="T56" fmla="*/ 1031 w 1033"/>
                <a:gd name="T57" fmla="*/ 3 h 578"/>
                <a:gd name="T58" fmla="*/ 1033 w 1033"/>
                <a:gd name="T59" fmla="*/ 1 h 578"/>
                <a:gd name="T60" fmla="*/ 1031 w 1033"/>
                <a:gd name="T61" fmla="*/ 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33" h="578">
                  <a:moveTo>
                    <a:pt x="225" y="292"/>
                  </a:moveTo>
                  <a:lnTo>
                    <a:pt x="225" y="292"/>
                  </a:lnTo>
                  <a:lnTo>
                    <a:pt x="225" y="292"/>
                  </a:lnTo>
                  <a:close/>
                  <a:moveTo>
                    <a:pt x="225" y="292"/>
                  </a:moveTo>
                  <a:lnTo>
                    <a:pt x="225" y="292"/>
                  </a:lnTo>
                  <a:lnTo>
                    <a:pt x="225" y="292"/>
                  </a:lnTo>
                  <a:close/>
                  <a:moveTo>
                    <a:pt x="225" y="292"/>
                  </a:moveTo>
                  <a:lnTo>
                    <a:pt x="225" y="292"/>
                  </a:lnTo>
                  <a:lnTo>
                    <a:pt x="225" y="292"/>
                  </a:lnTo>
                  <a:close/>
                  <a:moveTo>
                    <a:pt x="228" y="290"/>
                  </a:moveTo>
                  <a:lnTo>
                    <a:pt x="228" y="290"/>
                  </a:lnTo>
                  <a:lnTo>
                    <a:pt x="228" y="290"/>
                  </a:lnTo>
                  <a:lnTo>
                    <a:pt x="228" y="290"/>
                  </a:lnTo>
                  <a:lnTo>
                    <a:pt x="228" y="290"/>
                  </a:lnTo>
                  <a:close/>
                  <a:moveTo>
                    <a:pt x="583" y="0"/>
                  </a:moveTo>
                  <a:lnTo>
                    <a:pt x="2" y="0"/>
                  </a:lnTo>
                  <a:lnTo>
                    <a:pt x="225" y="289"/>
                  </a:lnTo>
                  <a:lnTo>
                    <a:pt x="0" y="578"/>
                  </a:lnTo>
                  <a:lnTo>
                    <a:pt x="581" y="578"/>
                  </a:lnTo>
                  <a:lnTo>
                    <a:pt x="678" y="455"/>
                  </a:lnTo>
                  <a:lnTo>
                    <a:pt x="678" y="455"/>
                  </a:lnTo>
                  <a:lnTo>
                    <a:pt x="808" y="290"/>
                  </a:lnTo>
                  <a:lnTo>
                    <a:pt x="805" y="287"/>
                  </a:lnTo>
                  <a:lnTo>
                    <a:pt x="675" y="116"/>
                  </a:lnTo>
                  <a:lnTo>
                    <a:pt x="675" y="116"/>
                  </a:lnTo>
                  <a:lnTo>
                    <a:pt x="583" y="0"/>
                  </a:lnTo>
                  <a:close/>
                  <a:moveTo>
                    <a:pt x="1031" y="0"/>
                  </a:moveTo>
                  <a:lnTo>
                    <a:pt x="1030" y="0"/>
                  </a:lnTo>
                  <a:lnTo>
                    <a:pt x="1031" y="3"/>
                  </a:lnTo>
                  <a:lnTo>
                    <a:pt x="1033" y="1"/>
                  </a:lnTo>
                  <a:lnTo>
                    <a:pt x="1031" y="0"/>
                  </a:lnTo>
                  <a:close/>
                </a:path>
              </a:pathLst>
            </a:custGeom>
            <a:grpFill/>
            <a:ln>
              <a:noFill/>
            </a:ln>
          </p:spPr>
          <p:txBody>
            <a:bodyPr vert="horz" wrap="square" lIns="96413" tIns="48207" rIns="96413" bIns="48207" numCol="1" anchor="ctr" anchorCtr="0" compatLnSpc="1"/>
            <a:lstStyle/>
            <a:p>
              <a:pPr algn="ctr"/>
              <a:r>
                <a:rPr lang="en-US" sz="3375" dirty="0">
                  <a:solidFill>
                    <a:srgbClr val="FFFFFF"/>
                  </a:solidFill>
                  <a:latin typeface="+mn-lt"/>
                  <a:ea typeface="+mn-ea"/>
                  <a:cs typeface="+mn-ea"/>
                  <a:sym typeface="+mn-lt"/>
                </a:rPr>
                <a:t>01</a:t>
              </a:r>
            </a:p>
          </p:txBody>
        </p:sp>
        <p:sp>
          <p:nvSpPr>
            <p:cNvPr id="152" name="Freeform 57"/>
            <p:cNvSpPr/>
            <p:nvPr/>
          </p:nvSpPr>
          <p:spPr bwMode="auto">
            <a:xfrm>
              <a:off x="2952101" y="1041635"/>
              <a:ext cx="962025" cy="325438"/>
            </a:xfrm>
            <a:custGeom>
              <a:avLst/>
              <a:gdLst>
                <a:gd name="T0" fmla="*/ 448 w 606"/>
                <a:gd name="T1" fmla="*/ 0 h 205"/>
                <a:gd name="T2" fmla="*/ 0 w 606"/>
                <a:gd name="T3" fmla="*/ 0 h 205"/>
                <a:gd name="T4" fmla="*/ 159 w 606"/>
                <a:gd name="T5" fmla="*/ 205 h 205"/>
                <a:gd name="T6" fmla="*/ 606 w 606"/>
                <a:gd name="T7" fmla="*/ 205 h 205"/>
                <a:gd name="T8" fmla="*/ 448 w 606"/>
                <a:gd name="T9" fmla="*/ 0 h 205"/>
              </a:gdLst>
              <a:ahLst/>
              <a:cxnLst>
                <a:cxn ang="0">
                  <a:pos x="T0" y="T1"/>
                </a:cxn>
                <a:cxn ang="0">
                  <a:pos x="T2" y="T3"/>
                </a:cxn>
                <a:cxn ang="0">
                  <a:pos x="T4" y="T5"/>
                </a:cxn>
                <a:cxn ang="0">
                  <a:pos x="T6" y="T7"/>
                </a:cxn>
                <a:cxn ang="0">
                  <a:pos x="T8" y="T9"/>
                </a:cxn>
              </a:cxnLst>
              <a:rect l="0" t="0" r="r" b="b"/>
              <a:pathLst>
                <a:path w="606" h="205">
                  <a:moveTo>
                    <a:pt x="448" y="0"/>
                  </a:moveTo>
                  <a:lnTo>
                    <a:pt x="0" y="0"/>
                  </a:lnTo>
                  <a:lnTo>
                    <a:pt x="159" y="205"/>
                  </a:lnTo>
                  <a:lnTo>
                    <a:pt x="606" y="205"/>
                  </a:lnTo>
                  <a:lnTo>
                    <a:pt x="448"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54" name="Freeform 59"/>
            <p:cNvSpPr/>
            <p:nvPr/>
          </p:nvSpPr>
          <p:spPr bwMode="auto">
            <a:xfrm>
              <a:off x="3204513" y="1367072"/>
              <a:ext cx="711200" cy="460375"/>
            </a:xfrm>
            <a:custGeom>
              <a:avLst/>
              <a:gdLst>
                <a:gd name="T0" fmla="*/ 447 w 448"/>
                <a:gd name="T1" fmla="*/ 0 h 290"/>
                <a:gd name="T2" fmla="*/ 0 w 448"/>
                <a:gd name="T3" fmla="*/ 0 h 290"/>
                <a:gd name="T4" fmla="*/ 92 w 448"/>
                <a:gd name="T5" fmla="*/ 116 h 290"/>
                <a:gd name="T6" fmla="*/ 92 w 448"/>
                <a:gd name="T7" fmla="*/ 116 h 290"/>
                <a:gd name="T8" fmla="*/ 222 w 448"/>
                <a:gd name="T9" fmla="*/ 287 h 290"/>
                <a:gd name="T10" fmla="*/ 225 w 448"/>
                <a:gd name="T11" fmla="*/ 290 h 290"/>
                <a:gd name="T12" fmla="*/ 225 w 448"/>
                <a:gd name="T13" fmla="*/ 289 h 290"/>
                <a:gd name="T14" fmla="*/ 448 w 448"/>
                <a:gd name="T15" fmla="*/ 3 h 290"/>
                <a:gd name="T16" fmla="*/ 447 w 448"/>
                <a:gd name="T17" fmla="*/ 0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8" h="290">
                  <a:moveTo>
                    <a:pt x="447" y="0"/>
                  </a:moveTo>
                  <a:lnTo>
                    <a:pt x="0" y="0"/>
                  </a:lnTo>
                  <a:lnTo>
                    <a:pt x="92" y="116"/>
                  </a:lnTo>
                  <a:lnTo>
                    <a:pt x="92" y="116"/>
                  </a:lnTo>
                  <a:lnTo>
                    <a:pt x="222" y="287"/>
                  </a:lnTo>
                  <a:lnTo>
                    <a:pt x="225" y="290"/>
                  </a:lnTo>
                  <a:lnTo>
                    <a:pt x="225" y="289"/>
                  </a:lnTo>
                  <a:lnTo>
                    <a:pt x="448" y="3"/>
                  </a:lnTo>
                  <a:lnTo>
                    <a:pt x="447"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66" name="Freeform 71"/>
            <p:cNvSpPr>
              <a:spLocks noEditPoints="1"/>
            </p:cNvSpPr>
            <p:nvPr/>
          </p:nvSpPr>
          <p:spPr bwMode="auto">
            <a:xfrm>
              <a:off x="2956863" y="1822685"/>
              <a:ext cx="1316038" cy="776288"/>
            </a:xfrm>
            <a:custGeom>
              <a:avLst/>
              <a:gdLst>
                <a:gd name="T0" fmla="*/ 601 w 829"/>
                <a:gd name="T1" fmla="*/ 291 h 489"/>
                <a:gd name="T2" fmla="*/ 154 w 829"/>
                <a:gd name="T3" fmla="*/ 291 h 489"/>
                <a:gd name="T4" fmla="*/ 0 w 829"/>
                <a:gd name="T5" fmla="*/ 489 h 489"/>
                <a:gd name="T6" fmla="*/ 448 w 829"/>
                <a:gd name="T7" fmla="*/ 489 h 489"/>
                <a:gd name="T8" fmla="*/ 603 w 829"/>
                <a:gd name="T9" fmla="*/ 292 h 489"/>
                <a:gd name="T10" fmla="*/ 601 w 829"/>
                <a:gd name="T11" fmla="*/ 291 h 489"/>
                <a:gd name="T12" fmla="*/ 829 w 829"/>
                <a:gd name="T13" fmla="*/ 0 h 489"/>
                <a:gd name="T14" fmla="*/ 829 w 829"/>
                <a:gd name="T15" fmla="*/ 2 h 489"/>
                <a:gd name="T16" fmla="*/ 829 w 829"/>
                <a:gd name="T17" fmla="*/ 2 h 489"/>
                <a:gd name="T18" fmla="*/ 829 w 829"/>
                <a:gd name="T19" fmla="*/ 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489">
                  <a:moveTo>
                    <a:pt x="601" y="291"/>
                  </a:moveTo>
                  <a:lnTo>
                    <a:pt x="154" y="291"/>
                  </a:lnTo>
                  <a:lnTo>
                    <a:pt x="0" y="489"/>
                  </a:lnTo>
                  <a:lnTo>
                    <a:pt x="448" y="489"/>
                  </a:lnTo>
                  <a:lnTo>
                    <a:pt x="603" y="292"/>
                  </a:lnTo>
                  <a:lnTo>
                    <a:pt x="601" y="291"/>
                  </a:lnTo>
                  <a:close/>
                  <a:moveTo>
                    <a:pt x="829" y="0"/>
                  </a:moveTo>
                  <a:lnTo>
                    <a:pt x="829" y="2"/>
                  </a:lnTo>
                  <a:lnTo>
                    <a:pt x="829" y="2"/>
                  </a:lnTo>
                  <a:lnTo>
                    <a:pt x="829"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68" name="Freeform 73"/>
            <p:cNvSpPr/>
            <p:nvPr/>
          </p:nvSpPr>
          <p:spPr bwMode="auto">
            <a:xfrm>
              <a:off x="3201338" y="1827447"/>
              <a:ext cx="709613" cy="457200"/>
            </a:xfrm>
            <a:custGeom>
              <a:avLst/>
              <a:gdLst>
                <a:gd name="T0" fmla="*/ 227 w 447"/>
                <a:gd name="T1" fmla="*/ 0 h 288"/>
                <a:gd name="T2" fmla="*/ 97 w 447"/>
                <a:gd name="T3" fmla="*/ 165 h 288"/>
                <a:gd name="T4" fmla="*/ 97 w 447"/>
                <a:gd name="T5" fmla="*/ 165 h 288"/>
                <a:gd name="T6" fmla="*/ 0 w 447"/>
                <a:gd name="T7" fmla="*/ 288 h 288"/>
                <a:gd name="T8" fmla="*/ 447 w 447"/>
                <a:gd name="T9" fmla="*/ 288 h 288"/>
                <a:gd name="T10" fmla="*/ 227 w 447"/>
                <a:gd name="T11" fmla="*/ 0 h 288"/>
              </a:gdLst>
              <a:ahLst/>
              <a:cxnLst>
                <a:cxn ang="0">
                  <a:pos x="T0" y="T1"/>
                </a:cxn>
                <a:cxn ang="0">
                  <a:pos x="T2" y="T3"/>
                </a:cxn>
                <a:cxn ang="0">
                  <a:pos x="T4" y="T5"/>
                </a:cxn>
                <a:cxn ang="0">
                  <a:pos x="T6" y="T7"/>
                </a:cxn>
                <a:cxn ang="0">
                  <a:pos x="T8" y="T9"/>
                </a:cxn>
                <a:cxn ang="0">
                  <a:pos x="T10" y="T11"/>
                </a:cxn>
              </a:cxnLst>
              <a:rect l="0" t="0" r="r" b="b"/>
              <a:pathLst>
                <a:path w="447" h="288">
                  <a:moveTo>
                    <a:pt x="227" y="0"/>
                  </a:moveTo>
                  <a:lnTo>
                    <a:pt x="97" y="165"/>
                  </a:lnTo>
                  <a:lnTo>
                    <a:pt x="97" y="165"/>
                  </a:lnTo>
                  <a:lnTo>
                    <a:pt x="0" y="288"/>
                  </a:lnTo>
                  <a:lnTo>
                    <a:pt x="447" y="288"/>
                  </a:lnTo>
                  <a:lnTo>
                    <a:pt x="227"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72" name="Freeform 77"/>
            <p:cNvSpPr/>
            <p:nvPr/>
          </p:nvSpPr>
          <p:spPr bwMode="auto">
            <a:xfrm>
              <a:off x="3561701" y="1371835"/>
              <a:ext cx="706438" cy="912813"/>
            </a:xfrm>
            <a:custGeom>
              <a:avLst/>
              <a:gdLst>
                <a:gd name="T0" fmla="*/ 223 w 445"/>
                <a:gd name="T1" fmla="*/ 0 h 575"/>
                <a:gd name="T2" fmla="*/ 0 w 445"/>
                <a:gd name="T3" fmla="*/ 286 h 575"/>
                <a:gd name="T4" fmla="*/ 0 w 445"/>
                <a:gd name="T5" fmla="*/ 287 h 575"/>
                <a:gd name="T6" fmla="*/ 220 w 445"/>
                <a:gd name="T7" fmla="*/ 575 h 575"/>
                <a:gd name="T8" fmla="*/ 222 w 445"/>
                <a:gd name="T9" fmla="*/ 575 h 575"/>
                <a:gd name="T10" fmla="*/ 445 w 445"/>
                <a:gd name="T11" fmla="*/ 286 h 575"/>
                <a:gd name="T12" fmla="*/ 223 w 445"/>
                <a:gd name="T13" fmla="*/ 0 h 575"/>
              </a:gdLst>
              <a:ahLst/>
              <a:cxnLst>
                <a:cxn ang="0">
                  <a:pos x="T0" y="T1"/>
                </a:cxn>
                <a:cxn ang="0">
                  <a:pos x="T2" y="T3"/>
                </a:cxn>
                <a:cxn ang="0">
                  <a:pos x="T4" y="T5"/>
                </a:cxn>
                <a:cxn ang="0">
                  <a:pos x="T6" y="T7"/>
                </a:cxn>
                <a:cxn ang="0">
                  <a:pos x="T8" y="T9"/>
                </a:cxn>
                <a:cxn ang="0">
                  <a:pos x="T10" y="T11"/>
                </a:cxn>
                <a:cxn ang="0">
                  <a:pos x="T12" y="T13"/>
                </a:cxn>
              </a:cxnLst>
              <a:rect l="0" t="0" r="r" b="b"/>
              <a:pathLst>
                <a:path w="445" h="575">
                  <a:moveTo>
                    <a:pt x="223" y="0"/>
                  </a:moveTo>
                  <a:lnTo>
                    <a:pt x="0" y="286"/>
                  </a:lnTo>
                  <a:lnTo>
                    <a:pt x="0" y="287"/>
                  </a:lnTo>
                  <a:lnTo>
                    <a:pt x="220" y="575"/>
                  </a:lnTo>
                  <a:lnTo>
                    <a:pt x="222" y="575"/>
                  </a:lnTo>
                  <a:lnTo>
                    <a:pt x="445" y="286"/>
                  </a:lnTo>
                  <a:lnTo>
                    <a:pt x="223" y="0"/>
                  </a:lnTo>
                  <a:close/>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295" name="Freeform 200"/>
            <p:cNvSpPr>
              <a:spLocks noEditPoints="1"/>
            </p:cNvSpPr>
            <p:nvPr/>
          </p:nvSpPr>
          <p:spPr bwMode="auto">
            <a:xfrm>
              <a:off x="1658288" y="1357547"/>
              <a:ext cx="809625" cy="927100"/>
            </a:xfrm>
            <a:custGeom>
              <a:avLst/>
              <a:gdLst>
                <a:gd name="T0" fmla="*/ 223 w 510"/>
                <a:gd name="T1" fmla="*/ 293 h 584"/>
                <a:gd name="T2" fmla="*/ 223 w 510"/>
                <a:gd name="T3" fmla="*/ 293 h 584"/>
                <a:gd name="T4" fmla="*/ 223 w 510"/>
                <a:gd name="T5" fmla="*/ 293 h 584"/>
                <a:gd name="T6" fmla="*/ 223 w 510"/>
                <a:gd name="T7" fmla="*/ 293 h 584"/>
                <a:gd name="T8" fmla="*/ 223 w 510"/>
                <a:gd name="T9" fmla="*/ 293 h 584"/>
                <a:gd name="T10" fmla="*/ 223 w 510"/>
                <a:gd name="T11" fmla="*/ 293 h 584"/>
                <a:gd name="T12" fmla="*/ 223 w 510"/>
                <a:gd name="T13" fmla="*/ 293 h 584"/>
                <a:gd name="T14" fmla="*/ 223 w 510"/>
                <a:gd name="T15" fmla="*/ 293 h 584"/>
                <a:gd name="T16" fmla="*/ 223 w 510"/>
                <a:gd name="T17" fmla="*/ 293 h 584"/>
                <a:gd name="T18" fmla="*/ 226 w 510"/>
                <a:gd name="T19" fmla="*/ 293 h 584"/>
                <a:gd name="T20" fmla="*/ 226 w 510"/>
                <a:gd name="T21" fmla="*/ 293 h 584"/>
                <a:gd name="T22" fmla="*/ 226 w 510"/>
                <a:gd name="T23" fmla="*/ 293 h 584"/>
                <a:gd name="T24" fmla="*/ 226 w 510"/>
                <a:gd name="T25" fmla="*/ 293 h 584"/>
                <a:gd name="T26" fmla="*/ 226 w 510"/>
                <a:gd name="T27" fmla="*/ 293 h 584"/>
                <a:gd name="T28" fmla="*/ 286 w 510"/>
                <a:gd name="T29" fmla="*/ 0 h 584"/>
                <a:gd name="T30" fmla="*/ 2 w 510"/>
                <a:gd name="T31" fmla="*/ 0 h 584"/>
                <a:gd name="T32" fmla="*/ 223 w 510"/>
                <a:gd name="T33" fmla="*/ 292 h 584"/>
                <a:gd name="T34" fmla="*/ 0 w 510"/>
                <a:gd name="T35" fmla="*/ 584 h 584"/>
                <a:gd name="T36" fmla="*/ 285 w 510"/>
                <a:gd name="T37" fmla="*/ 584 h 584"/>
                <a:gd name="T38" fmla="*/ 510 w 510"/>
                <a:gd name="T39" fmla="*/ 292 h 584"/>
                <a:gd name="T40" fmla="*/ 286 w 510"/>
                <a:gd name="T41" fmla="*/ 0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84">
                  <a:moveTo>
                    <a:pt x="223" y="293"/>
                  </a:moveTo>
                  <a:lnTo>
                    <a:pt x="223" y="293"/>
                  </a:lnTo>
                  <a:lnTo>
                    <a:pt x="223" y="293"/>
                  </a:lnTo>
                  <a:moveTo>
                    <a:pt x="223" y="293"/>
                  </a:moveTo>
                  <a:lnTo>
                    <a:pt x="223" y="293"/>
                  </a:lnTo>
                  <a:lnTo>
                    <a:pt x="223" y="293"/>
                  </a:lnTo>
                  <a:moveTo>
                    <a:pt x="223" y="293"/>
                  </a:moveTo>
                  <a:lnTo>
                    <a:pt x="223" y="293"/>
                  </a:lnTo>
                  <a:lnTo>
                    <a:pt x="223" y="293"/>
                  </a:lnTo>
                  <a:moveTo>
                    <a:pt x="226" y="293"/>
                  </a:moveTo>
                  <a:lnTo>
                    <a:pt x="226" y="293"/>
                  </a:lnTo>
                  <a:lnTo>
                    <a:pt x="226" y="293"/>
                  </a:lnTo>
                  <a:lnTo>
                    <a:pt x="226" y="293"/>
                  </a:lnTo>
                  <a:lnTo>
                    <a:pt x="226" y="293"/>
                  </a:lnTo>
                  <a:moveTo>
                    <a:pt x="286" y="0"/>
                  </a:moveTo>
                  <a:lnTo>
                    <a:pt x="2" y="0"/>
                  </a:lnTo>
                  <a:lnTo>
                    <a:pt x="223" y="292"/>
                  </a:lnTo>
                  <a:lnTo>
                    <a:pt x="0" y="584"/>
                  </a:lnTo>
                  <a:lnTo>
                    <a:pt x="285" y="584"/>
                  </a:lnTo>
                  <a:lnTo>
                    <a:pt x="510" y="292"/>
                  </a:lnTo>
                  <a:lnTo>
                    <a:pt x="286" y="0"/>
                  </a:lnTo>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19" name="Freeform 217"/>
            <p:cNvSpPr>
              <a:spLocks noEditPoints="1"/>
            </p:cNvSpPr>
            <p:nvPr/>
          </p:nvSpPr>
          <p:spPr bwMode="auto">
            <a:xfrm>
              <a:off x="1204263" y="1357547"/>
              <a:ext cx="614363" cy="927100"/>
            </a:xfrm>
            <a:custGeom>
              <a:avLst/>
              <a:gdLst>
                <a:gd name="T0" fmla="*/ 223 w 387"/>
                <a:gd name="T1" fmla="*/ 293 h 584"/>
                <a:gd name="T2" fmla="*/ 223 w 387"/>
                <a:gd name="T3" fmla="*/ 293 h 584"/>
                <a:gd name="T4" fmla="*/ 223 w 387"/>
                <a:gd name="T5" fmla="*/ 293 h 584"/>
                <a:gd name="T6" fmla="*/ 223 w 387"/>
                <a:gd name="T7" fmla="*/ 293 h 584"/>
                <a:gd name="T8" fmla="*/ 223 w 387"/>
                <a:gd name="T9" fmla="*/ 293 h 584"/>
                <a:gd name="T10" fmla="*/ 223 w 387"/>
                <a:gd name="T11" fmla="*/ 293 h 584"/>
                <a:gd name="T12" fmla="*/ 223 w 387"/>
                <a:gd name="T13" fmla="*/ 293 h 584"/>
                <a:gd name="T14" fmla="*/ 223 w 387"/>
                <a:gd name="T15" fmla="*/ 293 h 584"/>
                <a:gd name="T16" fmla="*/ 223 w 387"/>
                <a:gd name="T17" fmla="*/ 293 h 584"/>
                <a:gd name="T18" fmla="*/ 226 w 387"/>
                <a:gd name="T19" fmla="*/ 293 h 584"/>
                <a:gd name="T20" fmla="*/ 226 w 387"/>
                <a:gd name="T21" fmla="*/ 293 h 584"/>
                <a:gd name="T22" fmla="*/ 226 w 387"/>
                <a:gd name="T23" fmla="*/ 293 h 584"/>
                <a:gd name="T24" fmla="*/ 226 w 387"/>
                <a:gd name="T25" fmla="*/ 293 h 584"/>
                <a:gd name="T26" fmla="*/ 226 w 387"/>
                <a:gd name="T27" fmla="*/ 293 h 584"/>
                <a:gd name="T28" fmla="*/ 163 w 387"/>
                <a:gd name="T29" fmla="*/ 0 h 584"/>
                <a:gd name="T30" fmla="*/ 1 w 387"/>
                <a:gd name="T31" fmla="*/ 0 h 584"/>
                <a:gd name="T32" fmla="*/ 223 w 387"/>
                <a:gd name="T33" fmla="*/ 292 h 584"/>
                <a:gd name="T34" fmla="*/ 0 w 387"/>
                <a:gd name="T35" fmla="*/ 584 h 584"/>
                <a:gd name="T36" fmla="*/ 162 w 387"/>
                <a:gd name="T37" fmla="*/ 584 h 584"/>
                <a:gd name="T38" fmla="*/ 387 w 387"/>
                <a:gd name="T39" fmla="*/ 292 h 584"/>
                <a:gd name="T40" fmla="*/ 163 w 387"/>
                <a:gd name="T41" fmla="*/ 0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7" h="584">
                  <a:moveTo>
                    <a:pt x="223" y="293"/>
                  </a:moveTo>
                  <a:lnTo>
                    <a:pt x="223" y="293"/>
                  </a:lnTo>
                  <a:lnTo>
                    <a:pt x="223" y="293"/>
                  </a:lnTo>
                  <a:moveTo>
                    <a:pt x="223" y="293"/>
                  </a:moveTo>
                  <a:lnTo>
                    <a:pt x="223" y="293"/>
                  </a:lnTo>
                  <a:lnTo>
                    <a:pt x="223" y="293"/>
                  </a:lnTo>
                  <a:moveTo>
                    <a:pt x="223" y="293"/>
                  </a:moveTo>
                  <a:lnTo>
                    <a:pt x="223" y="293"/>
                  </a:lnTo>
                  <a:lnTo>
                    <a:pt x="223" y="293"/>
                  </a:lnTo>
                  <a:moveTo>
                    <a:pt x="226" y="293"/>
                  </a:moveTo>
                  <a:lnTo>
                    <a:pt x="226" y="293"/>
                  </a:lnTo>
                  <a:lnTo>
                    <a:pt x="226" y="293"/>
                  </a:lnTo>
                  <a:lnTo>
                    <a:pt x="226" y="293"/>
                  </a:lnTo>
                  <a:lnTo>
                    <a:pt x="226" y="293"/>
                  </a:lnTo>
                  <a:moveTo>
                    <a:pt x="163" y="0"/>
                  </a:moveTo>
                  <a:lnTo>
                    <a:pt x="1" y="0"/>
                  </a:lnTo>
                  <a:lnTo>
                    <a:pt x="223" y="292"/>
                  </a:lnTo>
                  <a:lnTo>
                    <a:pt x="0" y="584"/>
                  </a:lnTo>
                  <a:lnTo>
                    <a:pt x="162" y="584"/>
                  </a:lnTo>
                  <a:lnTo>
                    <a:pt x="387" y="292"/>
                  </a:lnTo>
                  <a:lnTo>
                    <a:pt x="163" y="0"/>
                  </a:lnTo>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sp>
          <p:nvSpPr>
            <p:cNvPr id="35" name="Freeform 233"/>
            <p:cNvSpPr>
              <a:spLocks noEditPoints="1"/>
            </p:cNvSpPr>
            <p:nvPr/>
          </p:nvSpPr>
          <p:spPr bwMode="auto">
            <a:xfrm>
              <a:off x="769288" y="1357547"/>
              <a:ext cx="612775" cy="927100"/>
            </a:xfrm>
            <a:custGeom>
              <a:avLst/>
              <a:gdLst>
                <a:gd name="T0" fmla="*/ 223 w 386"/>
                <a:gd name="T1" fmla="*/ 293 h 584"/>
                <a:gd name="T2" fmla="*/ 223 w 386"/>
                <a:gd name="T3" fmla="*/ 293 h 584"/>
                <a:gd name="T4" fmla="*/ 223 w 386"/>
                <a:gd name="T5" fmla="*/ 293 h 584"/>
                <a:gd name="T6" fmla="*/ 223 w 386"/>
                <a:gd name="T7" fmla="*/ 293 h 584"/>
                <a:gd name="T8" fmla="*/ 223 w 386"/>
                <a:gd name="T9" fmla="*/ 293 h 584"/>
                <a:gd name="T10" fmla="*/ 223 w 386"/>
                <a:gd name="T11" fmla="*/ 293 h 584"/>
                <a:gd name="T12" fmla="*/ 223 w 386"/>
                <a:gd name="T13" fmla="*/ 293 h 584"/>
                <a:gd name="T14" fmla="*/ 223 w 386"/>
                <a:gd name="T15" fmla="*/ 293 h 584"/>
                <a:gd name="T16" fmla="*/ 223 w 386"/>
                <a:gd name="T17" fmla="*/ 293 h 584"/>
                <a:gd name="T18" fmla="*/ 226 w 386"/>
                <a:gd name="T19" fmla="*/ 293 h 584"/>
                <a:gd name="T20" fmla="*/ 226 w 386"/>
                <a:gd name="T21" fmla="*/ 293 h 584"/>
                <a:gd name="T22" fmla="*/ 226 w 386"/>
                <a:gd name="T23" fmla="*/ 293 h 584"/>
                <a:gd name="T24" fmla="*/ 226 w 386"/>
                <a:gd name="T25" fmla="*/ 293 h 584"/>
                <a:gd name="T26" fmla="*/ 226 w 386"/>
                <a:gd name="T27" fmla="*/ 293 h 584"/>
                <a:gd name="T28" fmla="*/ 163 w 386"/>
                <a:gd name="T29" fmla="*/ 0 h 584"/>
                <a:gd name="T30" fmla="*/ 1 w 386"/>
                <a:gd name="T31" fmla="*/ 0 h 584"/>
                <a:gd name="T32" fmla="*/ 223 w 386"/>
                <a:gd name="T33" fmla="*/ 292 h 584"/>
                <a:gd name="T34" fmla="*/ 0 w 386"/>
                <a:gd name="T35" fmla="*/ 584 h 584"/>
                <a:gd name="T36" fmla="*/ 162 w 386"/>
                <a:gd name="T37" fmla="*/ 584 h 584"/>
                <a:gd name="T38" fmla="*/ 386 w 386"/>
                <a:gd name="T39" fmla="*/ 292 h 584"/>
                <a:gd name="T40" fmla="*/ 163 w 386"/>
                <a:gd name="T41" fmla="*/ 0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6" h="584">
                  <a:moveTo>
                    <a:pt x="223" y="293"/>
                  </a:moveTo>
                  <a:lnTo>
                    <a:pt x="223" y="293"/>
                  </a:lnTo>
                  <a:lnTo>
                    <a:pt x="223" y="293"/>
                  </a:lnTo>
                  <a:moveTo>
                    <a:pt x="223" y="293"/>
                  </a:moveTo>
                  <a:lnTo>
                    <a:pt x="223" y="293"/>
                  </a:lnTo>
                  <a:lnTo>
                    <a:pt x="223" y="293"/>
                  </a:lnTo>
                  <a:moveTo>
                    <a:pt x="223" y="293"/>
                  </a:moveTo>
                  <a:lnTo>
                    <a:pt x="223" y="293"/>
                  </a:lnTo>
                  <a:lnTo>
                    <a:pt x="223" y="293"/>
                  </a:lnTo>
                  <a:moveTo>
                    <a:pt x="226" y="293"/>
                  </a:moveTo>
                  <a:lnTo>
                    <a:pt x="226" y="293"/>
                  </a:lnTo>
                  <a:lnTo>
                    <a:pt x="226" y="293"/>
                  </a:lnTo>
                  <a:lnTo>
                    <a:pt x="226" y="293"/>
                  </a:lnTo>
                  <a:lnTo>
                    <a:pt x="226" y="293"/>
                  </a:lnTo>
                  <a:moveTo>
                    <a:pt x="163" y="0"/>
                  </a:moveTo>
                  <a:lnTo>
                    <a:pt x="1" y="0"/>
                  </a:lnTo>
                  <a:lnTo>
                    <a:pt x="223" y="292"/>
                  </a:lnTo>
                  <a:lnTo>
                    <a:pt x="0" y="584"/>
                  </a:lnTo>
                  <a:lnTo>
                    <a:pt x="162" y="584"/>
                  </a:lnTo>
                  <a:lnTo>
                    <a:pt x="386" y="292"/>
                  </a:lnTo>
                  <a:lnTo>
                    <a:pt x="163" y="0"/>
                  </a:lnTo>
                </a:path>
              </a:pathLst>
            </a:custGeom>
            <a:grpFill/>
            <a:ln>
              <a:noFill/>
            </a:ln>
          </p:spPr>
          <p:txBody>
            <a:bodyPr vert="horz" wrap="square" lIns="96413" tIns="48207" rIns="96413" bIns="48207" numCol="1" anchor="t" anchorCtr="0" compatLnSpc="1"/>
            <a:lstStyle/>
            <a:p>
              <a:endParaRPr lang="en-US" dirty="0">
                <a:latin typeface="+mn-lt"/>
                <a:ea typeface="+mn-ea"/>
                <a:cs typeface="+mn-ea"/>
                <a:sym typeface="+mn-lt"/>
              </a:endParaRPr>
            </a:p>
          </p:txBody>
        </p:sp>
      </p:grpSp>
      <p:sp>
        <p:nvSpPr>
          <p:cNvPr id="303" name="Rectangle 302"/>
          <p:cNvSpPr/>
          <p:nvPr/>
        </p:nvSpPr>
        <p:spPr>
          <a:xfrm>
            <a:off x="9561976" y="4753595"/>
            <a:ext cx="2659715" cy="1700479"/>
          </a:xfrm>
          <a:prstGeom prst="rect">
            <a:avLst/>
          </a:prstGeom>
        </p:spPr>
        <p:txBody>
          <a:bodyPr wrap="square" lIns="128550" rIns="128550" bIns="64275">
            <a:spAutoFit/>
          </a:bodyPr>
          <a:lstStyle/>
          <a:p>
            <a:pPr>
              <a:lnSpc>
                <a:spcPct val="150000"/>
              </a:lnSpc>
            </a:pPr>
            <a:r>
              <a:rPr lang="zh-CN" altLang="en-US" sz="2250" dirty="0">
                <a:solidFill>
                  <a:srgbClr val="4A4A4A"/>
                </a:solidFill>
                <a:latin typeface="+mn-lt"/>
                <a:ea typeface="+mn-ea"/>
                <a:cs typeface="+mn-ea"/>
                <a:sym typeface="+mn-lt"/>
              </a:rPr>
              <a:t>输入标题</a:t>
            </a:r>
            <a:endParaRPr lang="en-US" sz="2250" dirty="0">
              <a:solidFill>
                <a:srgbClr val="4A4A4A"/>
              </a:solidFill>
              <a:latin typeface="+mn-lt"/>
              <a:ea typeface="+mn-ea"/>
              <a:cs typeface="+mn-ea"/>
              <a:sym typeface="+mn-lt"/>
            </a:endParaRPr>
          </a:p>
          <a:p>
            <a:pPr>
              <a:lnSpc>
                <a:spcPct val="150000"/>
              </a:lnSpc>
            </a:pPr>
            <a:r>
              <a:rPr lang="zh-CN" altLang="en-US" sz="1545" dirty="0">
                <a:solidFill>
                  <a:srgbClr val="4A4A4A"/>
                </a:solidFill>
                <a:latin typeface="+mn-lt"/>
                <a:ea typeface="+mn-ea"/>
                <a:cs typeface="+mn-ea"/>
                <a:sym typeface="+mn-lt"/>
              </a:rPr>
              <a:t>点击添加文字内容点击添加文字内容点击添加文字内容点击添加文字内容</a:t>
            </a:r>
            <a:endParaRPr lang="en-US" sz="1545" dirty="0">
              <a:solidFill>
                <a:srgbClr val="4A4A4A"/>
              </a:solidFill>
              <a:latin typeface="+mn-lt"/>
              <a:ea typeface="+mn-ea"/>
              <a:cs typeface="+mn-ea"/>
              <a:sym typeface="+mn-lt"/>
            </a:endParaRPr>
          </a:p>
        </p:txBody>
      </p:sp>
      <p:sp>
        <p:nvSpPr>
          <p:cNvPr id="305" name="Rectangle 304"/>
          <p:cNvSpPr/>
          <p:nvPr/>
        </p:nvSpPr>
        <p:spPr>
          <a:xfrm>
            <a:off x="9250802" y="2824505"/>
            <a:ext cx="2659715" cy="1700479"/>
          </a:xfrm>
          <a:prstGeom prst="rect">
            <a:avLst/>
          </a:prstGeom>
        </p:spPr>
        <p:txBody>
          <a:bodyPr wrap="square" lIns="128550" rIns="128550" bIns="64275">
            <a:spAutoFit/>
          </a:bodyPr>
          <a:lstStyle/>
          <a:p>
            <a:pPr>
              <a:lnSpc>
                <a:spcPct val="150000"/>
              </a:lnSpc>
            </a:pPr>
            <a:r>
              <a:rPr lang="zh-CN" altLang="en-US" sz="2250" dirty="0">
                <a:solidFill>
                  <a:srgbClr val="4A4A4A"/>
                </a:solidFill>
                <a:latin typeface="+mn-lt"/>
                <a:ea typeface="+mn-ea"/>
                <a:cs typeface="+mn-ea"/>
                <a:sym typeface="+mn-lt"/>
              </a:rPr>
              <a:t>输入标题</a:t>
            </a:r>
            <a:endParaRPr lang="en-US" sz="2250" dirty="0">
              <a:solidFill>
                <a:srgbClr val="4A4A4A"/>
              </a:solidFill>
              <a:latin typeface="+mn-lt"/>
              <a:ea typeface="+mn-ea"/>
              <a:cs typeface="+mn-ea"/>
              <a:sym typeface="+mn-lt"/>
            </a:endParaRPr>
          </a:p>
          <a:p>
            <a:pPr>
              <a:lnSpc>
                <a:spcPct val="150000"/>
              </a:lnSpc>
            </a:pPr>
            <a:r>
              <a:rPr lang="zh-CN" altLang="en-US" sz="1545" dirty="0">
                <a:solidFill>
                  <a:srgbClr val="4A4A4A"/>
                </a:solidFill>
                <a:latin typeface="+mn-lt"/>
                <a:ea typeface="+mn-ea"/>
                <a:cs typeface="+mn-ea"/>
                <a:sym typeface="+mn-lt"/>
              </a:rPr>
              <a:t>点击添加文字内容点击添加文字内容点击添加文字内容点击添加文字内容</a:t>
            </a:r>
            <a:endParaRPr lang="en-US" sz="1545" dirty="0">
              <a:solidFill>
                <a:srgbClr val="4A4A4A"/>
              </a:solidFill>
              <a:latin typeface="+mn-lt"/>
              <a:ea typeface="+mn-ea"/>
              <a:cs typeface="+mn-ea"/>
              <a:sym typeface="+mn-lt"/>
            </a:endParaRPr>
          </a:p>
        </p:txBody>
      </p:sp>
      <p:sp>
        <p:nvSpPr>
          <p:cNvPr id="306" name="Rectangle 305"/>
          <p:cNvSpPr/>
          <p:nvPr/>
        </p:nvSpPr>
        <p:spPr>
          <a:xfrm>
            <a:off x="785420" y="3310050"/>
            <a:ext cx="2659715" cy="1700479"/>
          </a:xfrm>
          <a:prstGeom prst="rect">
            <a:avLst/>
          </a:prstGeom>
        </p:spPr>
        <p:txBody>
          <a:bodyPr wrap="square" lIns="128550" rIns="128550" bIns="64275">
            <a:spAutoFit/>
          </a:bodyPr>
          <a:lstStyle/>
          <a:p>
            <a:pPr algn="r">
              <a:lnSpc>
                <a:spcPct val="150000"/>
              </a:lnSpc>
            </a:pPr>
            <a:r>
              <a:rPr lang="zh-CN" altLang="en-US" sz="2250" dirty="0">
                <a:solidFill>
                  <a:srgbClr val="4A4A4A"/>
                </a:solidFill>
                <a:latin typeface="+mn-lt"/>
                <a:ea typeface="+mn-ea"/>
                <a:cs typeface="+mn-ea"/>
                <a:sym typeface="+mn-lt"/>
              </a:rPr>
              <a:t>输入标题</a:t>
            </a:r>
            <a:endParaRPr lang="en-US" sz="2250" dirty="0">
              <a:solidFill>
                <a:srgbClr val="4A4A4A"/>
              </a:solidFill>
              <a:latin typeface="+mn-lt"/>
              <a:ea typeface="+mn-ea"/>
              <a:cs typeface="+mn-ea"/>
              <a:sym typeface="+mn-lt"/>
            </a:endParaRPr>
          </a:p>
          <a:p>
            <a:pPr algn="r">
              <a:lnSpc>
                <a:spcPct val="150000"/>
              </a:lnSpc>
            </a:pPr>
            <a:r>
              <a:rPr lang="zh-CN" altLang="en-US" sz="1545" dirty="0">
                <a:solidFill>
                  <a:srgbClr val="4A4A4A"/>
                </a:solidFill>
                <a:latin typeface="+mn-lt"/>
                <a:ea typeface="+mn-ea"/>
                <a:cs typeface="+mn-ea"/>
                <a:sym typeface="+mn-lt"/>
              </a:rPr>
              <a:t>点击添加文字内容点击添加文字内容点击添加文字内容点击添加文字内容</a:t>
            </a:r>
            <a:endParaRPr lang="en-US" sz="1545" dirty="0">
              <a:solidFill>
                <a:srgbClr val="4A4A4A"/>
              </a:solidFill>
              <a:latin typeface="+mn-lt"/>
              <a:ea typeface="+mn-ea"/>
              <a:cs typeface="+mn-ea"/>
              <a:sym typeface="+mn-lt"/>
            </a:endParaRPr>
          </a:p>
        </p:txBody>
      </p:sp>
      <p:sp>
        <p:nvSpPr>
          <p:cNvPr id="2" name="文本占位符 1"/>
          <p:cNvSpPr>
            <a:spLocks noGrp="1"/>
          </p:cNvSpPr>
          <p:nvPr>
            <p:ph type="body" sz="quarter" idx="13"/>
          </p:nvPr>
        </p:nvSpPr>
        <p:spPr/>
        <p:txBody>
          <a:bodyPr/>
          <a:lstStyle/>
          <a:p>
            <a:r>
              <a:rPr lang="zh-CN" altLang="en-US" dirty="0">
                <a:cs typeface="+mn-ea"/>
                <a:sym typeface="+mn-lt"/>
              </a:rPr>
              <a:t>点击输入标题内容</a:t>
            </a:r>
          </a:p>
        </p:txBody>
      </p:sp>
      <p:sp>
        <p:nvSpPr>
          <p:cNvPr id="3" name="灯片编号占位符 2"/>
          <p:cNvSpPr>
            <a:spLocks noGrp="1"/>
          </p:cNvSpPr>
          <p:nvPr>
            <p:ph type="sldNum" sz="quarter" idx="4294967295"/>
          </p:nvPr>
        </p:nvSpPr>
        <p:spPr>
          <a:xfrm>
            <a:off x="12230100" y="266700"/>
            <a:ext cx="628650" cy="385763"/>
          </a:xfrm>
        </p:spPr>
        <p:txBody>
          <a:bodyPr/>
          <a:lstStyle/>
          <a:p>
            <a:fld id="{EB730883-2733-4EB0-9793-894FF9D50112}" type="slidenum">
              <a:rPr lang="zh-CN" altLang="en-US" smtClean="0">
                <a:latin typeface="+mn-lt"/>
                <a:ea typeface="+mn-ea"/>
                <a:cs typeface="+mn-ea"/>
                <a:sym typeface="+mn-lt"/>
              </a:rPr>
              <a:pPr/>
              <a:t>31</a:t>
            </a:fld>
            <a:endParaRPr lang="zh-CN" altLang="en-US">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17000" decel="83000" fill="hold" nodeType="withEffect">
                                  <p:stCondLst>
                                    <p:cond delay="0"/>
                                  </p:stCondLst>
                                  <p:childTnLst>
                                    <p:set>
                                      <p:cBhvr>
                                        <p:cTn id="6" dur="1" fill="hold">
                                          <p:stCondLst>
                                            <p:cond delay="0"/>
                                          </p:stCondLst>
                                        </p:cTn>
                                        <p:tgtEl>
                                          <p:spTgt spid="300"/>
                                        </p:tgtEl>
                                        <p:attrNameLst>
                                          <p:attrName>style.visibility</p:attrName>
                                        </p:attrNameLst>
                                      </p:cBhvr>
                                      <p:to>
                                        <p:strVal val="visible"/>
                                      </p:to>
                                    </p:set>
                                    <p:anim calcmode="lin" valueType="num">
                                      <p:cBhvr additive="base">
                                        <p:cTn id="7" dur="2000" fill="hold"/>
                                        <p:tgtEl>
                                          <p:spTgt spid="300"/>
                                        </p:tgtEl>
                                        <p:attrNameLst>
                                          <p:attrName>ppt_x</p:attrName>
                                        </p:attrNameLst>
                                      </p:cBhvr>
                                      <p:tavLst>
                                        <p:tav tm="0">
                                          <p:val>
                                            <p:strVal val="0-#ppt_w/2"/>
                                          </p:val>
                                        </p:tav>
                                        <p:tav tm="100000">
                                          <p:val>
                                            <p:strVal val="#ppt_x"/>
                                          </p:val>
                                        </p:tav>
                                      </p:tavLst>
                                    </p:anim>
                                    <p:anim calcmode="lin" valueType="num">
                                      <p:cBhvr additive="base">
                                        <p:cTn id="8" dur="2000" fill="hold"/>
                                        <p:tgtEl>
                                          <p:spTgt spid="300"/>
                                        </p:tgtEl>
                                        <p:attrNameLst>
                                          <p:attrName>ppt_y</p:attrName>
                                        </p:attrNameLst>
                                      </p:cBhvr>
                                      <p:tavLst>
                                        <p:tav tm="0">
                                          <p:val>
                                            <p:strVal val="#ppt_y"/>
                                          </p:val>
                                        </p:tav>
                                        <p:tav tm="100000">
                                          <p:val>
                                            <p:strVal val="#ppt_y"/>
                                          </p:val>
                                        </p:tav>
                                      </p:tavLst>
                                    </p:anim>
                                  </p:childTnLst>
                                </p:cTn>
                              </p:par>
                              <p:par>
                                <p:cTn id="9" presetID="2" presetClass="entr" presetSubtype="2" accel="17000" decel="83000" fill="hold" nodeType="withEffect">
                                  <p:stCondLst>
                                    <p:cond delay="750"/>
                                  </p:stCondLst>
                                  <p:childTnLst>
                                    <p:set>
                                      <p:cBhvr>
                                        <p:cTn id="10" dur="1" fill="hold">
                                          <p:stCondLst>
                                            <p:cond delay="0"/>
                                          </p:stCondLst>
                                        </p:cTn>
                                        <p:tgtEl>
                                          <p:spTgt spid="301"/>
                                        </p:tgtEl>
                                        <p:attrNameLst>
                                          <p:attrName>style.visibility</p:attrName>
                                        </p:attrNameLst>
                                      </p:cBhvr>
                                      <p:to>
                                        <p:strVal val="visible"/>
                                      </p:to>
                                    </p:set>
                                    <p:anim calcmode="lin" valueType="num">
                                      <p:cBhvr additive="base">
                                        <p:cTn id="11" dur="2000" fill="hold"/>
                                        <p:tgtEl>
                                          <p:spTgt spid="301"/>
                                        </p:tgtEl>
                                        <p:attrNameLst>
                                          <p:attrName>ppt_x</p:attrName>
                                        </p:attrNameLst>
                                      </p:cBhvr>
                                      <p:tavLst>
                                        <p:tav tm="0">
                                          <p:val>
                                            <p:strVal val="1+#ppt_w/2"/>
                                          </p:val>
                                        </p:tav>
                                        <p:tav tm="100000">
                                          <p:val>
                                            <p:strVal val="#ppt_x"/>
                                          </p:val>
                                        </p:tav>
                                      </p:tavLst>
                                    </p:anim>
                                    <p:anim calcmode="lin" valueType="num">
                                      <p:cBhvr additive="base">
                                        <p:cTn id="12" dur="2000" fill="hold"/>
                                        <p:tgtEl>
                                          <p:spTgt spid="301"/>
                                        </p:tgtEl>
                                        <p:attrNameLst>
                                          <p:attrName>ppt_y</p:attrName>
                                        </p:attrNameLst>
                                      </p:cBhvr>
                                      <p:tavLst>
                                        <p:tav tm="0">
                                          <p:val>
                                            <p:strVal val="#ppt_y"/>
                                          </p:val>
                                        </p:tav>
                                        <p:tav tm="100000">
                                          <p:val>
                                            <p:strVal val="#ppt_y"/>
                                          </p:val>
                                        </p:tav>
                                      </p:tavLst>
                                    </p:anim>
                                  </p:childTnLst>
                                </p:cTn>
                              </p:par>
                              <p:par>
                                <p:cTn id="13" presetID="2" presetClass="entr" presetSubtype="2" accel="17000" decel="83000" fill="hold" nodeType="withEffect">
                                  <p:stCondLst>
                                    <p:cond delay="500"/>
                                  </p:stCondLst>
                                  <p:childTnLst>
                                    <p:set>
                                      <p:cBhvr>
                                        <p:cTn id="14" dur="1" fill="hold">
                                          <p:stCondLst>
                                            <p:cond delay="0"/>
                                          </p:stCondLst>
                                        </p:cTn>
                                        <p:tgtEl>
                                          <p:spTgt spid="302"/>
                                        </p:tgtEl>
                                        <p:attrNameLst>
                                          <p:attrName>style.visibility</p:attrName>
                                        </p:attrNameLst>
                                      </p:cBhvr>
                                      <p:to>
                                        <p:strVal val="visible"/>
                                      </p:to>
                                    </p:set>
                                    <p:anim calcmode="lin" valueType="num">
                                      <p:cBhvr additive="base">
                                        <p:cTn id="15" dur="2000" fill="hold"/>
                                        <p:tgtEl>
                                          <p:spTgt spid="302"/>
                                        </p:tgtEl>
                                        <p:attrNameLst>
                                          <p:attrName>ppt_x</p:attrName>
                                        </p:attrNameLst>
                                      </p:cBhvr>
                                      <p:tavLst>
                                        <p:tav tm="0">
                                          <p:val>
                                            <p:strVal val="1+#ppt_w/2"/>
                                          </p:val>
                                        </p:tav>
                                        <p:tav tm="100000">
                                          <p:val>
                                            <p:strVal val="#ppt_x"/>
                                          </p:val>
                                        </p:tav>
                                      </p:tavLst>
                                    </p:anim>
                                    <p:anim calcmode="lin" valueType="num">
                                      <p:cBhvr additive="base">
                                        <p:cTn id="16" dur="2000" fill="hold"/>
                                        <p:tgtEl>
                                          <p:spTgt spid="302"/>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0"/>
                                  </p:stCondLst>
                                  <p:childTnLst>
                                    <p:set>
                                      <p:cBhvr>
                                        <p:cTn id="18" dur="1" fill="hold">
                                          <p:stCondLst>
                                            <p:cond delay="0"/>
                                          </p:stCondLst>
                                        </p:cTn>
                                        <p:tgtEl>
                                          <p:spTgt spid="303"/>
                                        </p:tgtEl>
                                        <p:attrNameLst>
                                          <p:attrName>style.visibility</p:attrName>
                                        </p:attrNameLst>
                                      </p:cBhvr>
                                      <p:to>
                                        <p:strVal val="visible"/>
                                      </p:to>
                                    </p:set>
                                    <p:animEffect transition="in" filter="fade">
                                      <p:cBhvr>
                                        <p:cTn id="19" dur="500"/>
                                        <p:tgtEl>
                                          <p:spTgt spid="303"/>
                                        </p:tgtEl>
                                      </p:cBhvr>
                                    </p:animEffect>
                                  </p:childTnLst>
                                </p:cTn>
                              </p:par>
                              <p:par>
                                <p:cTn id="20" presetID="10" presetClass="entr" presetSubtype="0" fill="hold" grpId="0" nodeType="withEffect">
                                  <p:stCondLst>
                                    <p:cond delay="2250"/>
                                  </p:stCondLst>
                                  <p:childTnLst>
                                    <p:set>
                                      <p:cBhvr>
                                        <p:cTn id="21" dur="1" fill="hold">
                                          <p:stCondLst>
                                            <p:cond delay="0"/>
                                          </p:stCondLst>
                                        </p:cTn>
                                        <p:tgtEl>
                                          <p:spTgt spid="305"/>
                                        </p:tgtEl>
                                        <p:attrNameLst>
                                          <p:attrName>style.visibility</p:attrName>
                                        </p:attrNameLst>
                                      </p:cBhvr>
                                      <p:to>
                                        <p:strVal val="visible"/>
                                      </p:to>
                                    </p:set>
                                    <p:animEffect transition="in" filter="fade">
                                      <p:cBhvr>
                                        <p:cTn id="22" dur="500"/>
                                        <p:tgtEl>
                                          <p:spTgt spid="305"/>
                                        </p:tgtEl>
                                      </p:cBhvr>
                                    </p:animEffect>
                                  </p:childTnLst>
                                </p:cTn>
                              </p:par>
                              <p:par>
                                <p:cTn id="23" presetID="10" presetClass="entr" presetSubtype="0" fill="hold" grpId="0" nodeType="withEffect">
                                  <p:stCondLst>
                                    <p:cond delay="1500"/>
                                  </p:stCondLst>
                                  <p:childTnLst>
                                    <p:set>
                                      <p:cBhvr>
                                        <p:cTn id="24" dur="1" fill="hold">
                                          <p:stCondLst>
                                            <p:cond delay="0"/>
                                          </p:stCondLst>
                                        </p:cTn>
                                        <p:tgtEl>
                                          <p:spTgt spid="306"/>
                                        </p:tgtEl>
                                        <p:attrNameLst>
                                          <p:attrName>style.visibility</p:attrName>
                                        </p:attrNameLst>
                                      </p:cBhvr>
                                      <p:to>
                                        <p:strVal val="visible"/>
                                      </p:to>
                                    </p:set>
                                    <p:animEffect transition="in" filter="fade">
                                      <p:cBhvr>
                                        <p:cTn id="25" dur="500"/>
                                        <p:tgtEl>
                                          <p:spTgt spid="3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3" grpId="0"/>
      <p:bldP spid="305" grpId="0"/>
      <p:bldP spid="30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05</a:t>
            </a:r>
            <a:endParaRPr lang="zh-CN" altLang="en-US" dirty="0"/>
          </a:p>
        </p:txBody>
      </p:sp>
      <p:sp>
        <p:nvSpPr>
          <p:cNvPr id="4" name="文本占位符 3"/>
          <p:cNvSpPr>
            <a:spLocks noGrp="1"/>
          </p:cNvSpPr>
          <p:nvPr>
            <p:ph type="body" sz="quarter" idx="12"/>
          </p:nvPr>
        </p:nvSpPr>
        <p:spPr/>
        <p:txBody>
          <a:bodyPr/>
          <a:lstStyle/>
          <a:p>
            <a:r>
              <a:rPr lang="zh-CN" altLang="en-US" dirty="0"/>
              <a:t>解决方案及总结</a:t>
            </a:r>
          </a:p>
        </p:txBody>
      </p:sp>
      <p:sp>
        <p:nvSpPr>
          <p:cNvPr id="5" name="文本占位符 4"/>
          <p:cNvSpPr>
            <a:spLocks noGrp="1"/>
          </p:cNvSpPr>
          <p:nvPr>
            <p:ph type="body" sz="quarter" idx="13"/>
          </p:nvPr>
        </p:nvSpPr>
        <p:spPr/>
        <p:txBody>
          <a:bodyPr/>
          <a:lstStyle/>
          <a:p>
            <a:r>
              <a:rPr lang="zh-CN" altLang="en-US" dirty="0"/>
              <a:t>输入副标题</a:t>
            </a:r>
            <a:endParaRPr lang="en-US" altLang="zh-CN" dirty="0"/>
          </a:p>
          <a:p>
            <a:r>
              <a:rPr lang="zh-CN" altLang="en-US" dirty="0"/>
              <a:t>输入副标题</a:t>
            </a:r>
          </a:p>
        </p:txBody>
      </p:sp>
      <p:sp>
        <p:nvSpPr>
          <p:cNvPr id="6" name="文本占位符 5"/>
          <p:cNvSpPr>
            <a:spLocks noGrp="1"/>
          </p:cNvSpPr>
          <p:nvPr>
            <p:ph type="body" sz="quarter" idx="14"/>
          </p:nvPr>
        </p:nvSpPr>
        <p:spPr/>
        <p:txBody>
          <a:bodyPr/>
          <a:lstStyle/>
          <a:p>
            <a:r>
              <a:rPr lang="zh-CN" altLang="en-US" dirty="0"/>
              <a:t>输入副标题</a:t>
            </a:r>
          </a:p>
          <a:p>
            <a:r>
              <a:rPr lang="zh-CN" altLang="en-US" dirty="0"/>
              <a:t>输入副标题</a:t>
            </a:r>
          </a:p>
          <a:p>
            <a:pPr marL="0" indent="0">
              <a:buNone/>
            </a:pPr>
            <a:endParaRPr lang="zh-CN" alt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p:cNvGrpSpPr/>
          <p:nvPr/>
        </p:nvGrpSpPr>
        <p:grpSpPr>
          <a:xfrm>
            <a:off x="779506" y="3139091"/>
            <a:ext cx="1944993" cy="893826"/>
            <a:chOff x="737537" y="2574925"/>
            <a:chExt cx="1844675" cy="847725"/>
          </a:xfrm>
          <a:solidFill>
            <a:schemeClr val="tx1">
              <a:lumMod val="65000"/>
              <a:lumOff val="35000"/>
            </a:schemeClr>
          </a:solidFill>
          <a:effectLst>
            <a:outerShdw blurRad="419100" dist="419100" dir="5400000" algn="ctr" rotWithShape="0">
              <a:srgbClr val="000000">
                <a:alpha val="43137"/>
              </a:srgbClr>
            </a:outerShdw>
          </a:effectLst>
        </p:grpSpPr>
        <p:sp>
          <p:nvSpPr>
            <p:cNvPr id="7" name="Freeform 5"/>
            <p:cNvSpPr/>
            <p:nvPr/>
          </p:nvSpPr>
          <p:spPr bwMode="auto">
            <a:xfrm>
              <a:off x="737537" y="2574925"/>
              <a:ext cx="1069975" cy="820738"/>
            </a:xfrm>
            <a:custGeom>
              <a:avLst/>
              <a:gdLst>
                <a:gd name="T0" fmla="*/ 62 w 83"/>
                <a:gd name="T1" fmla="*/ 0 h 63"/>
                <a:gd name="T2" fmla="*/ 46 w 83"/>
                <a:gd name="T3" fmla="*/ 8 h 63"/>
                <a:gd name="T4" fmla="*/ 6 w 83"/>
                <a:gd name="T5" fmla="*/ 52 h 63"/>
                <a:gd name="T6" fmla="*/ 10 w 83"/>
                <a:gd name="T7" fmla="*/ 63 h 63"/>
                <a:gd name="T8" fmla="*/ 53 w 83"/>
                <a:gd name="T9" fmla="*/ 23 h 63"/>
                <a:gd name="T10" fmla="*/ 83 w 83"/>
                <a:gd name="T11" fmla="*/ 0 h 63"/>
                <a:gd name="T12" fmla="*/ 62 w 83"/>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83" h="63">
                  <a:moveTo>
                    <a:pt x="62" y="0"/>
                  </a:moveTo>
                  <a:cubicBezTo>
                    <a:pt x="59" y="0"/>
                    <a:pt x="54" y="0"/>
                    <a:pt x="46" y="8"/>
                  </a:cubicBezTo>
                  <a:cubicBezTo>
                    <a:pt x="31" y="22"/>
                    <a:pt x="20" y="38"/>
                    <a:pt x="6" y="52"/>
                  </a:cubicBezTo>
                  <a:cubicBezTo>
                    <a:pt x="0" y="58"/>
                    <a:pt x="4" y="63"/>
                    <a:pt x="10" y="63"/>
                  </a:cubicBezTo>
                  <a:cubicBezTo>
                    <a:pt x="19" y="63"/>
                    <a:pt x="42" y="37"/>
                    <a:pt x="53" y="23"/>
                  </a:cubicBezTo>
                  <a:cubicBezTo>
                    <a:pt x="63" y="11"/>
                    <a:pt x="72" y="0"/>
                    <a:pt x="83" y="0"/>
                  </a:cubicBezTo>
                  <a:cubicBezTo>
                    <a:pt x="62" y="0"/>
                    <a:pt x="62" y="0"/>
                    <a:pt x="62" y="0"/>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sp>
          <p:nvSpPr>
            <p:cNvPr id="8" name="Freeform 6"/>
            <p:cNvSpPr/>
            <p:nvPr/>
          </p:nvSpPr>
          <p:spPr bwMode="auto">
            <a:xfrm>
              <a:off x="1537637" y="2574925"/>
              <a:ext cx="1044575" cy="847725"/>
            </a:xfrm>
            <a:custGeom>
              <a:avLst/>
              <a:gdLst>
                <a:gd name="T0" fmla="*/ 35 w 81"/>
                <a:gd name="T1" fmla="*/ 53 h 65"/>
                <a:gd name="T2" fmla="*/ 46 w 81"/>
                <a:gd name="T3" fmla="*/ 42 h 65"/>
                <a:gd name="T4" fmla="*/ 0 w 81"/>
                <a:gd name="T5" fmla="*/ 0 h 65"/>
                <a:gd name="T6" fmla="*/ 21 w 81"/>
                <a:gd name="T7" fmla="*/ 0 h 65"/>
                <a:gd name="T8" fmla="*/ 57 w 81"/>
                <a:gd name="T9" fmla="*/ 31 h 65"/>
                <a:gd name="T10" fmla="*/ 70 w 81"/>
                <a:gd name="T11" fmla="*/ 21 h 65"/>
                <a:gd name="T12" fmla="*/ 81 w 81"/>
                <a:gd name="T13" fmla="*/ 65 h 65"/>
                <a:gd name="T14" fmla="*/ 35 w 81"/>
                <a:gd name="T15" fmla="*/ 5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5">
                  <a:moveTo>
                    <a:pt x="35" y="53"/>
                  </a:moveTo>
                  <a:cubicBezTo>
                    <a:pt x="40" y="48"/>
                    <a:pt x="41" y="47"/>
                    <a:pt x="46" y="42"/>
                  </a:cubicBezTo>
                  <a:cubicBezTo>
                    <a:pt x="8" y="0"/>
                    <a:pt x="8" y="0"/>
                    <a:pt x="0" y="0"/>
                  </a:cubicBezTo>
                  <a:cubicBezTo>
                    <a:pt x="21" y="0"/>
                    <a:pt x="21" y="0"/>
                    <a:pt x="21" y="0"/>
                  </a:cubicBezTo>
                  <a:cubicBezTo>
                    <a:pt x="31" y="1"/>
                    <a:pt x="36" y="7"/>
                    <a:pt x="57" y="31"/>
                  </a:cubicBezTo>
                  <a:cubicBezTo>
                    <a:pt x="63" y="27"/>
                    <a:pt x="64" y="26"/>
                    <a:pt x="70" y="21"/>
                  </a:cubicBezTo>
                  <a:cubicBezTo>
                    <a:pt x="72" y="40"/>
                    <a:pt x="76" y="55"/>
                    <a:pt x="81" y="65"/>
                  </a:cubicBezTo>
                  <a:cubicBezTo>
                    <a:pt x="61" y="61"/>
                    <a:pt x="52" y="58"/>
                    <a:pt x="35" y="53"/>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grpSp>
      <p:grpSp>
        <p:nvGrpSpPr>
          <p:cNvPr id="28" name="Group 27"/>
          <p:cNvGrpSpPr/>
          <p:nvPr/>
        </p:nvGrpSpPr>
        <p:grpSpPr>
          <a:xfrm>
            <a:off x="2615699" y="4004462"/>
            <a:ext cx="1943319" cy="950737"/>
            <a:chOff x="2479024" y="3395663"/>
            <a:chExt cx="1843087" cy="901700"/>
          </a:xfrm>
          <a:solidFill>
            <a:srgbClr val="0070C0"/>
          </a:solidFill>
          <a:effectLst>
            <a:outerShdw blurRad="419100" dist="419100" dir="5400000" algn="ctr" rotWithShape="0">
              <a:srgbClr val="000000">
                <a:alpha val="43137"/>
              </a:srgbClr>
            </a:outerShdw>
          </a:effectLst>
        </p:grpSpPr>
        <p:sp>
          <p:nvSpPr>
            <p:cNvPr id="9" name="Freeform 7"/>
            <p:cNvSpPr/>
            <p:nvPr/>
          </p:nvSpPr>
          <p:spPr bwMode="auto">
            <a:xfrm>
              <a:off x="2479024" y="3500438"/>
              <a:ext cx="1108075" cy="796925"/>
            </a:xfrm>
            <a:custGeom>
              <a:avLst/>
              <a:gdLst>
                <a:gd name="T0" fmla="*/ 65 w 86"/>
                <a:gd name="T1" fmla="*/ 61 h 61"/>
                <a:gd name="T2" fmla="*/ 48 w 86"/>
                <a:gd name="T3" fmla="*/ 54 h 61"/>
                <a:gd name="T4" fmla="*/ 6 w 86"/>
                <a:gd name="T5" fmla="*/ 11 h 61"/>
                <a:gd name="T6" fmla="*/ 10 w 86"/>
                <a:gd name="T7" fmla="*/ 0 h 61"/>
                <a:gd name="T8" fmla="*/ 54 w 86"/>
                <a:gd name="T9" fmla="*/ 38 h 61"/>
                <a:gd name="T10" fmla="*/ 86 w 86"/>
                <a:gd name="T11" fmla="*/ 60 h 61"/>
                <a:gd name="T12" fmla="*/ 65 w 86"/>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86" h="61">
                  <a:moveTo>
                    <a:pt x="65" y="61"/>
                  </a:moveTo>
                  <a:cubicBezTo>
                    <a:pt x="62" y="61"/>
                    <a:pt x="56" y="61"/>
                    <a:pt x="48" y="54"/>
                  </a:cubicBezTo>
                  <a:cubicBezTo>
                    <a:pt x="33" y="41"/>
                    <a:pt x="21" y="24"/>
                    <a:pt x="6" y="11"/>
                  </a:cubicBezTo>
                  <a:cubicBezTo>
                    <a:pt x="0" y="5"/>
                    <a:pt x="4" y="0"/>
                    <a:pt x="10" y="0"/>
                  </a:cubicBezTo>
                  <a:cubicBezTo>
                    <a:pt x="19" y="0"/>
                    <a:pt x="43" y="25"/>
                    <a:pt x="54" y="38"/>
                  </a:cubicBezTo>
                  <a:cubicBezTo>
                    <a:pt x="65" y="50"/>
                    <a:pt x="75" y="60"/>
                    <a:pt x="86" y="60"/>
                  </a:cubicBezTo>
                  <a:cubicBezTo>
                    <a:pt x="65" y="61"/>
                    <a:pt x="65" y="61"/>
                    <a:pt x="65" y="61"/>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sp>
          <p:nvSpPr>
            <p:cNvPr id="10" name="Freeform 8"/>
            <p:cNvSpPr/>
            <p:nvPr/>
          </p:nvSpPr>
          <p:spPr bwMode="auto">
            <a:xfrm>
              <a:off x="3317224" y="3395663"/>
              <a:ext cx="1004887" cy="901700"/>
            </a:xfrm>
            <a:custGeom>
              <a:avLst/>
              <a:gdLst>
                <a:gd name="T0" fmla="*/ 32 w 78"/>
                <a:gd name="T1" fmla="*/ 15 h 69"/>
                <a:gd name="T2" fmla="*/ 44 w 78"/>
                <a:gd name="T3" fmla="*/ 25 h 69"/>
                <a:gd name="T4" fmla="*/ 0 w 78"/>
                <a:gd name="T5" fmla="*/ 69 h 69"/>
                <a:gd name="T6" fmla="*/ 21 w 78"/>
                <a:gd name="T7" fmla="*/ 68 h 69"/>
                <a:gd name="T8" fmla="*/ 56 w 78"/>
                <a:gd name="T9" fmla="*/ 35 h 69"/>
                <a:gd name="T10" fmla="*/ 68 w 78"/>
                <a:gd name="T11" fmla="*/ 45 h 69"/>
                <a:gd name="T12" fmla="*/ 78 w 78"/>
                <a:gd name="T13" fmla="*/ 0 h 69"/>
                <a:gd name="T14" fmla="*/ 32 w 78"/>
                <a:gd name="T15" fmla="*/ 15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69">
                  <a:moveTo>
                    <a:pt x="32" y="15"/>
                  </a:moveTo>
                  <a:cubicBezTo>
                    <a:pt x="37" y="19"/>
                    <a:pt x="39" y="21"/>
                    <a:pt x="44" y="25"/>
                  </a:cubicBezTo>
                  <a:cubicBezTo>
                    <a:pt x="7" y="69"/>
                    <a:pt x="7" y="69"/>
                    <a:pt x="0" y="69"/>
                  </a:cubicBezTo>
                  <a:cubicBezTo>
                    <a:pt x="21" y="68"/>
                    <a:pt x="21" y="68"/>
                    <a:pt x="21" y="68"/>
                  </a:cubicBezTo>
                  <a:cubicBezTo>
                    <a:pt x="30" y="67"/>
                    <a:pt x="36" y="60"/>
                    <a:pt x="56" y="35"/>
                  </a:cubicBezTo>
                  <a:cubicBezTo>
                    <a:pt x="61" y="40"/>
                    <a:pt x="63" y="41"/>
                    <a:pt x="68" y="45"/>
                  </a:cubicBezTo>
                  <a:cubicBezTo>
                    <a:pt x="69" y="26"/>
                    <a:pt x="73" y="11"/>
                    <a:pt x="78" y="0"/>
                  </a:cubicBezTo>
                  <a:cubicBezTo>
                    <a:pt x="58" y="6"/>
                    <a:pt x="49" y="9"/>
                    <a:pt x="32" y="15"/>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grpSp>
      <p:grpSp>
        <p:nvGrpSpPr>
          <p:cNvPr id="29" name="Group 28"/>
          <p:cNvGrpSpPr/>
          <p:nvPr/>
        </p:nvGrpSpPr>
        <p:grpSpPr>
          <a:xfrm>
            <a:off x="4559018" y="3139091"/>
            <a:ext cx="1944993" cy="893826"/>
            <a:chOff x="4322111" y="2574925"/>
            <a:chExt cx="1844675" cy="847725"/>
          </a:xfrm>
          <a:solidFill>
            <a:schemeClr val="tx1">
              <a:lumMod val="65000"/>
              <a:lumOff val="35000"/>
            </a:schemeClr>
          </a:solidFill>
          <a:effectLst>
            <a:outerShdw blurRad="419100" dist="419100" dir="5400000" algn="ctr" rotWithShape="0">
              <a:srgbClr val="000000">
                <a:alpha val="43137"/>
              </a:srgbClr>
            </a:outerShdw>
          </a:effectLst>
        </p:grpSpPr>
        <p:sp>
          <p:nvSpPr>
            <p:cNvPr id="11" name="Freeform 5"/>
            <p:cNvSpPr/>
            <p:nvPr/>
          </p:nvSpPr>
          <p:spPr bwMode="auto">
            <a:xfrm>
              <a:off x="4322111" y="2574925"/>
              <a:ext cx="1069975" cy="820738"/>
            </a:xfrm>
            <a:custGeom>
              <a:avLst/>
              <a:gdLst>
                <a:gd name="T0" fmla="*/ 62 w 83"/>
                <a:gd name="T1" fmla="*/ 0 h 63"/>
                <a:gd name="T2" fmla="*/ 46 w 83"/>
                <a:gd name="T3" fmla="*/ 8 h 63"/>
                <a:gd name="T4" fmla="*/ 6 w 83"/>
                <a:gd name="T5" fmla="*/ 52 h 63"/>
                <a:gd name="T6" fmla="*/ 10 w 83"/>
                <a:gd name="T7" fmla="*/ 63 h 63"/>
                <a:gd name="T8" fmla="*/ 53 w 83"/>
                <a:gd name="T9" fmla="*/ 23 h 63"/>
                <a:gd name="T10" fmla="*/ 83 w 83"/>
                <a:gd name="T11" fmla="*/ 0 h 63"/>
                <a:gd name="T12" fmla="*/ 62 w 83"/>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83" h="63">
                  <a:moveTo>
                    <a:pt x="62" y="0"/>
                  </a:moveTo>
                  <a:cubicBezTo>
                    <a:pt x="59" y="0"/>
                    <a:pt x="54" y="0"/>
                    <a:pt x="46" y="8"/>
                  </a:cubicBezTo>
                  <a:cubicBezTo>
                    <a:pt x="31" y="22"/>
                    <a:pt x="20" y="38"/>
                    <a:pt x="6" y="52"/>
                  </a:cubicBezTo>
                  <a:cubicBezTo>
                    <a:pt x="0" y="58"/>
                    <a:pt x="4" y="63"/>
                    <a:pt x="10" y="63"/>
                  </a:cubicBezTo>
                  <a:cubicBezTo>
                    <a:pt x="19" y="63"/>
                    <a:pt x="42" y="37"/>
                    <a:pt x="53" y="23"/>
                  </a:cubicBezTo>
                  <a:cubicBezTo>
                    <a:pt x="63" y="11"/>
                    <a:pt x="72" y="0"/>
                    <a:pt x="83" y="0"/>
                  </a:cubicBezTo>
                  <a:cubicBezTo>
                    <a:pt x="62" y="0"/>
                    <a:pt x="62" y="0"/>
                    <a:pt x="62" y="0"/>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sp>
          <p:nvSpPr>
            <p:cNvPr id="12" name="Freeform 6"/>
            <p:cNvSpPr/>
            <p:nvPr/>
          </p:nvSpPr>
          <p:spPr bwMode="auto">
            <a:xfrm>
              <a:off x="5122211" y="2574925"/>
              <a:ext cx="1044575" cy="847725"/>
            </a:xfrm>
            <a:custGeom>
              <a:avLst/>
              <a:gdLst>
                <a:gd name="T0" fmla="*/ 35 w 81"/>
                <a:gd name="T1" fmla="*/ 53 h 65"/>
                <a:gd name="T2" fmla="*/ 46 w 81"/>
                <a:gd name="T3" fmla="*/ 42 h 65"/>
                <a:gd name="T4" fmla="*/ 0 w 81"/>
                <a:gd name="T5" fmla="*/ 0 h 65"/>
                <a:gd name="T6" fmla="*/ 21 w 81"/>
                <a:gd name="T7" fmla="*/ 0 h 65"/>
                <a:gd name="T8" fmla="*/ 57 w 81"/>
                <a:gd name="T9" fmla="*/ 31 h 65"/>
                <a:gd name="T10" fmla="*/ 70 w 81"/>
                <a:gd name="T11" fmla="*/ 21 h 65"/>
                <a:gd name="T12" fmla="*/ 81 w 81"/>
                <a:gd name="T13" fmla="*/ 65 h 65"/>
                <a:gd name="T14" fmla="*/ 35 w 81"/>
                <a:gd name="T15" fmla="*/ 5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5">
                  <a:moveTo>
                    <a:pt x="35" y="53"/>
                  </a:moveTo>
                  <a:cubicBezTo>
                    <a:pt x="40" y="48"/>
                    <a:pt x="41" y="47"/>
                    <a:pt x="46" y="42"/>
                  </a:cubicBezTo>
                  <a:cubicBezTo>
                    <a:pt x="8" y="0"/>
                    <a:pt x="8" y="0"/>
                    <a:pt x="0" y="0"/>
                  </a:cubicBezTo>
                  <a:cubicBezTo>
                    <a:pt x="21" y="0"/>
                    <a:pt x="21" y="0"/>
                    <a:pt x="21" y="0"/>
                  </a:cubicBezTo>
                  <a:cubicBezTo>
                    <a:pt x="31" y="1"/>
                    <a:pt x="36" y="7"/>
                    <a:pt x="57" y="31"/>
                  </a:cubicBezTo>
                  <a:cubicBezTo>
                    <a:pt x="63" y="27"/>
                    <a:pt x="64" y="26"/>
                    <a:pt x="70" y="21"/>
                  </a:cubicBezTo>
                  <a:cubicBezTo>
                    <a:pt x="72" y="40"/>
                    <a:pt x="76" y="55"/>
                    <a:pt x="81" y="65"/>
                  </a:cubicBezTo>
                  <a:cubicBezTo>
                    <a:pt x="61" y="61"/>
                    <a:pt x="52" y="58"/>
                    <a:pt x="35" y="53"/>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grpSp>
      <p:grpSp>
        <p:nvGrpSpPr>
          <p:cNvPr id="30" name="Group 29"/>
          <p:cNvGrpSpPr/>
          <p:nvPr/>
        </p:nvGrpSpPr>
        <p:grpSpPr>
          <a:xfrm>
            <a:off x="6395211" y="4004462"/>
            <a:ext cx="1943319" cy="950737"/>
            <a:chOff x="6063598" y="3395663"/>
            <a:chExt cx="1843087" cy="901700"/>
          </a:xfrm>
          <a:solidFill>
            <a:srgbClr val="0070C0"/>
          </a:solidFill>
          <a:effectLst>
            <a:outerShdw blurRad="419100" dist="419100" dir="5400000" algn="ctr" rotWithShape="0">
              <a:srgbClr val="000000">
                <a:alpha val="43137"/>
              </a:srgbClr>
            </a:outerShdw>
          </a:effectLst>
        </p:grpSpPr>
        <p:sp>
          <p:nvSpPr>
            <p:cNvPr id="13" name="Freeform 7"/>
            <p:cNvSpPr/>
            <p:nvPr/>
          </p:nvSpPr>
          <p:spPr bwMode="auto">
            <a:xfrm>
              <a:off x="6063598" y="3500438"/>
              <a:ext cx="1108075" cy="796925"/>
            </a:xfrm>
            <a:custGeom>
              <a:avLst/>
              <a:gdLst>
                <a:gd name="T0" fmla="*/ 65 w 86"/>
                <a:gd name="T1" fmla="*/ 61 h 61"/>
                <a:gd name="T2" fmla="*/ 48 w 86"/>
                <a:gd name="T3" fmla="*/ 54 h 61"/>
                <a:gd name="T4" fmla="*/ 6 w 86"/>
                <a:gd name="T5" fmla="*/ 11 h 61"/>
                <a:gd name="T6" fmla="*/ 10 w 86"/>
                <a:gd name="T7" fmla="*/ 0 h 61"/>
                <a:gd name="T8" fmla="*/ 54 w 86"/>
                <a:gd name="T9" fmla="*/ 38 h 61"/>
                <a:gd name="T10" fmla="*/ 86 w 86"/>
                <a:gd name="T11" fmla="*/ 60 h 61"/>
                <a:gd name="T12" fmla="*/ 65 w 86"/>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86" h="61">
                  <a:moveTo>
                    <a:pt x="65" y="61"/>
                  </a:moveTo>
                  <a:cubicBezTo>
                    <a:pt x="62" y="61"/>
                    <a:pt x="56" y="61"/>
                    <a:pt x="48" y="54"/>
                  </a:cubicBezTo>
                  <a:cubicBezTo>
                    <a:pt x="33" y="41"/>
                    <a:pt x="21" y="24"/>
                    <a:pt x="6" y="11"/>
                  </a:cubicBezTo>
                  <a:cubicBezTo>
                    <a:pt x="0" y="5"/>
                    <a:pt x="4" y="0"/>
                    <a:pt x="10" y="0"/>
                  </a:cubicBezTo>
                  <a:cubicBezTo>
                    <a:pt x="19" y="0"/>
                    <a:pt x="43" y="25"/>
                    <a:pt x="54" y="38"/>
                  </a:cubicBezTo>
                  <a:cubicBezTo>
                    <a:pt x="65" y="50"/>
                    <a:pt x="75" y="60"/>
                    <a:pt x="86" y="60"/>
                  </a:cubicBezTo>
                  <a:cubicBezTo>
                    <a:pt x="65" y="61"/>
                    <a:pt x="65" y="61"/>
                    <a:pt x="65" y="61"/>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sp>
          <p:nvSpPr>
            <p:cNvPr id="14" name="Freeform 8"/>
            <p:cNvSpPr/>
            <p:nvPr/>
          </p:nvSpPr>
          <p:spPr bwMode="auto">
            <a:xfrm>
              <a:off x="6901798" y="3395663"/>
              <a:ext cx="1004887" cy="901700"/>
            </a:xfrm>
            <a:custGeom>
              <a:avLst/>
              <a:gdLst>
                <a:gd name="T0" fmla="*/ 32 w 78"/>
                <a:gd name="T1" fmla="*/ 15 h 69"/>
                <a:gd name="T2" fmla="*/ 44 w 78"/>
                <a:gd name="T3" fmla="*/ 25 h 69"/>
                <a:gd name="T4" fmla="*/ 0 w 78"/>
                <a:gd name="T5" fmla="*/ 69 h 69"/>
                <a:gd name="T6" fmla="*/ 21 w 78"/>
                <a:gd name="T7" fmla="*/ 68 h 69"/>
                <a:gd name="T8" fmla="*/ 56 w 78"/>
                <a:gd name="T9" fmla="*/ 35 h 69"/>
                <a:gd name="T10" fmla="*/ 68 w 78"/>
                <a:gd name="T11" fmla="*/ 45 h 69"/>
                <a:gd name="T12" fmla="*/ 78 w 78"/>
                <a:gd name="T13" fmla="*/ 0 h 69"/>
                <a:gd name="T14" fmla="*/ 32 w 78"/>
                <a:gd name="T15" fmla="*/ 15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69">
                  <a:moveTo>
                    <a:pt x="32" y="15"/>
                  </a:moveTo>
                  <a:cubicBezTo>
                    <a:pt x="37" y="19"/>
                    <a:pt x="39" y="21"/>
                    <a:pt x="44" y="25"/>
                  </a:cubicBezTo>
                  <a:cubicBezTo>
                    <a:pt x="7" y="69"/>
                    <a:pt x="7" y="69"/>
                    <a:pt x="0" y="69"/>
                  </a:cubicBezTo>
                  <a:cubicBezTo>
                    <a:pt x="21" y="68"/>
                    <a:pt x="21" y="68"/>
                    <a:pt x="21" y="68"/>
                  </a:cubicBezTo>
                  <a:cubicBezTo>
                    <a:pt x="30" y="67"/>
                    <a:pt x="36" y="60"/>
                    <a:pt x="56" y="35"/>
                  </a:cubicBezTo>
                  <a:cubicBezTo>
                    <a:pt x="61" y="40"/>
                    <a:pt x="63" y="41"/>
                    <a:pt x="68" y="45"/>
                  </a:cubicBezTo>
                  <a:cubicBezTo>
                    <a:pt x="69" y="26"/>
                    <a:pt x="73" y="11"/>
                    <a:pt x="78" y="0"/>
                  </a:cubicBezTo>
                  <a:cubicBezTo>
                    <a:pt x="58" y="6"/>
                    <a:pt x="49" y="9"/>
                    <a:pt x="32" y="15"/>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grpSp>
      <p:grpSp>
        <p:nvGrpSpPr>
          <p:cNvPr id="31" name="Group 30"/>
          <p:cNvGrpSpPr/>
          <p:nvPr/>
        </p:nvGrpSpPr>
        <p:grpSpPr>
          <a:xfrm>
            <a:off x="8295014" y="3139091"/>
            <a:ext cx="1944993" cy="893826"/>
            <a:chOff x="7865413" y="2574925"/>
            <a:chExt cx="1844675" cy="847725"/>
          </a:xfrm>
          <a:solidFill>
            <a:schemeClr val="tx1">
              <a:lumMod val="65000"/>
              <a:lumOff val="35000"/>
            </a:schemeClr>
          </a:solidFill>
          <a:effectLst>
            <a:outerShdw blurRad="419100" dist="419100" dir="5400000" algn="ctr" rotWithShape="0">
              <a:srgbClr val="000000">
                <a:alpha val="43137"/>
              </a:srgbClr>
            </a:outerShdw>
          </a:effectLst>
        </p:grpSpPr>
        <p:sp>
          <p:nvSpPr>
            <p:cNvPr id="15" name="Freeform 5"/>
            <p:cNvSpPr/>
            <p:nvPr/>
          </p:nvSpPr>
          <p:spPr bwMode="auto">
            <a:xfrm>
              <a:off x="7865413" y="2574925"/>
              <a:ext cx="1069975" cy="820738"/>
            </a:xfrm>
            <a:custGeom>
              <a:avLst/>
              <a:gdLst>
                <a:gd name="T0" fmla="*/ 62 w 83"/>
                <a:gd name="T1" fmla="*/ 0 h 63"/>
                <a:gd name="T2" fmla="*/ 46 w 83"/>
                <a:gd name="T3" fmla="*/ 8 h 63"/>
                <a:gd name="T4" fmla="*/ 6 w 83"/>
                <a:gd name="T5" fmla="*/ 52 h 63"/>
                <a:gd name="T6" fmla="*/ 10 w 83"/>
                <a:gd name="T7" fmla="*/ 63 h 63"/>
                <a:gd name="T8" fmla="*/ 53 w 83"/>
                <a:gd name="T9" fmla="*/ 23 h 63"/>
                <a:gd name="T10" fmla="*/ 83 w 83"/>
                <a:gd name="T11" fmla="*/ 0 h 63"/>
                <a:gd name="T12" fmla="*/ 62 w 83"/>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83" h="63">
                  <a:moveTo>
                    <a:pt x="62" y="0"/>
                  </a:moveTo>
                  <a:cubicBezTo>
                    <a:pt x="59" y="0"/>
                    <a:pt x="54" y="0"/>
                    <a:pt x="46" y="8"/>
                  </a:cubicBezTo>
                  <a:cubicBezTo>
                    <a:pt x="31" y="22"/>
                    <a:pt x="20" y="38"/>
                    <a:pt x="6" y="52"/>
                  </a:cubicBezTo>
                  <a:cubicBezTo>
                    <a:pt x="0" y="58"/>
                    <a:pt x="4" y="63"/>
                    <a:pt x="10" y="63"/>
                  </a:cubicBezTo>
                  <a:cubicBezTo>
                    <a:pt x="19" y="63"/>
                    <a:pt x="42" y="37"/>
                    <a:pt x="53" y="23"/>
                  </a:cubicBezTo>
                  <a:cubicBezTo>
                    <a:pt x="63" y="11"/>
                    <a:pt x="72" y="0"/>
                    <a:pt x="83" y="0"/>
                  </a:cubicBezTo>
                  <a:cubicBezTo>
                    <a:pt x="62" y="0"/>
                    <a:pt x="62" y="0"/>
                    <a:pt x="62" y="0"/>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sp>
          <p:nvSpPr>
            <p:cNvPr id="16" name="Freeform 6"/>
            <p:cNvSpPr/>
            <p:nvPr/>
          </p:nvSpPr>
          <p:spPr bwMode="auto">
            <a:xfrm>
              <a:off x="8665513" y="2574925"/>
              <a:ext cx="1044575" cy="847725"/>
            </a:xfrm>
            <a:custGeom>
              <a:avLst/>
              <a:gdLst>
                <a:gd name="T0" fmla="*/ 35 w 81"/>
                <a:gd name="T1" fmla="*/ 53 h 65"/>
                <a:gd name="T2" fmla="*/ 46 w 81"/>
                <a:gd name="T3" fmla="*/ 42 h 65"/>
                <a:gd name="T4" fmla="*/ 0 w 81"/>
                <a:gd name="T5" fmla="*/ 0 h 65"/>
                <a:gd name="T6" fmla="*/ 21 w 81"/>
                <a:gd name="T7" fmla="*/ 0 h 65"/>
                <a:gd name="T8" fmla="*/ 57 w 81"/>
                <a:gd name="T9" fmla="*/ 31 h 65"/>
                <a:gd name="T10" fmla="*/ 70 w 81"/>
                <a:gd name="T11" fmla="*/ 21 h 65"/>
                <a:gd name="T12" fmla="*/ 81 w 81"/>
                <a:gd name="T13" fmla="*/ 65 h 65"/>
                <a:gd name="T14" fmla="*/ 35 w 81"/>
                <a:gd name="T15" fmla="*/ 5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5">
                  <a:moveTo>
                    <a:pt x="35" y="53"/>
                  </a:moveTo>
                  <a:cubicBezTo>
                    <a:pt x="40" y="48"/>
                    <a:pt x="41" y="47"/>
                    <a:pt x="46" y="42"/>
                  </a:cubicBezTo>
                  <a:cubicBezTo>
                    <a:pt x="8" y="0"/>
                    <a:pt x="8" y="0"/>
                    <a:pt x="0" y="0"/>
                  </a:cubicBezTo>
                  <a:cubicBezTo>
                    <a:pt x="21" y="0"/>
                    <a:pt x="21" y="0"/>
                    <a:pt x="21" y="0"/>
                  </a:cubicBezTo>
                  <a:cubicBezTo>
                    <a:pt x="31" y="1"/>
                    <a:pt x="36" y="7"/>
                    <a:pt x="57" y="31"/>
                  </a:cubicBezTo>
                  <a:cubicBezTo>
                    <a:pt x="63" y="27"/>
                    <a:pt x="64" y="26"/>
                    <a:pt x="70" y="21"/>
                  </a:cubicBezTo>
                  <a:cubicBezTo>
                    <a:pt x="72" y="40"/>
                    <a:pt x="76" y="55"/>
                    <a:pt x="81" y="65"/>
                  </a:cubicBezTo>
                  <a:cubicBezTo>
                    <a:pt x="61" y="61"/>
                    <a:pt x="52" y="58"/>
                    <a:pt x="35" y="53"/>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grpSp>
      <p:grpSp>
        <p:nvGrpSpPr>
          <p:cNvPr id="32" name="Group 31"/>
          <p:cNvGrpSpPr/>
          <p:nvPr/>
        </p:nvGrpSpPr>
        <p:grpSpPr>
          <a:xfrm>
            <a:off x="10131207" y="4004462"/>
            <a:ext cx="1943319" cy="950737"/>
            <a:chOff x="9606900" y="3395663"/>
            <a:chExt cx="1843087" cy="901700"/>
          </a:xfrm>
          <a:solidFill>
            <a:srgbClr val="0070C0"/>
          </a:solidFill>
          <a:effectLst>
            <a:outerShdw blurRad="419100" dist="419100" dir="5400000" algn="ctr" rotWithShape="0">
              <a:srgbClr val="000000">
                <a:alpha val="43137"/>
              </a:srgbClr>
            </a:outerShdw>
          </a:effectLst>
        </p:grpSpPr>
        <p:sp>
          <p:nvSpPr>
            <p:cNvPr id="17" name="Freeform 7"/>
            <p:cNvSpPr/>
            <p:nvPr/>
          </p:nvSpPr>
          <p:spPr bwMode="auto">
            <a:xfrm>
              <a:off x="9606900" y="3500438"/>
              <a:ext cx="1108075" cy="796925"/>
            </a:xfrm>
            <a:custGeom>
              <a:avLst/>
              <a:gdLst>
                <a:gd name="T0" fmla="*/ 65 w 86"/>
                <a:gd name="T1" fmla="*/ 61 h 61"/>
                <a:gd name="T2" fmla="*/ 48 w 86"/>
                <a:gd name="T3" fmla="*/ 54 h 61"/>
                <a:gd name="T4" fmla="*/ 6 w 86"/>
                <a:gd name="T5" fmla="*/ 11 h 61"/>
                <a:gd name="T6" fmla="*/ 10 w 86"/>
                <a:gd name="T7" fmla="*/ 0 h 61"/>
                <a:gd name="T8" fmla="*/ 54 w 86"/>
                <a:gd name="T9" fmla="*/ 38 h 61"/>
                <a:gd name="T10" fmla="*/ 86 w 86"/>
                <a:gd name="T11" fmla="*/ 60 h 61"/>
                <a:gd name="T12" fmla="*/ 65 w 86"/>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86" h="61">
                  <a:moveTo>
                    <a:pt x="65" y="61"/>
                  </a:moveTo>
                  <a:cubicBezTo>
                    <a:pt x="62" y="61"/>
                    <a:pt x="56" y="61"/>
                    <a:pt x="48" y="54"/>
                  </a:cubicBezTo>
                  <a:cubicBezTo>
                    <a:pt x="33" y="41"/>
                    <a:pt x="21" y="24"/>
                    <a:pt x="6" y="11"/>
                  </a:cubicBezTo>
                  <a:cubicBezTo>
                    <a:pt x="0" y="5"/>
                    <a:pt x="4" y="0"/>
                    <a:pt x="10" y="0"/>
                  </a:cubicBezTo>
                  <a:cubicBezTo>
                    <a:pt x="19" y="0"/>
                    <a:pt x="43" y="25"/>
                    <a:pt x="54" y="38"/>
                  </a:cubicBezTo>
                  <a:cubicBezTo>
                    <a:pt x="65" y="50"/>
                    <a:pt x="75" y="60"/>
                    <a:pt x="86" y="60"/>
                  </a:cubicBezTo>
                  <a:cubicBezTo>
                    <a:pt x="65" y="61"/>
                    <a:pt x="65" y="61"/>
                    <a:pt x="65" y="61"/>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sp>
          <p:nvSpPr>
            <p:cNvPr id="18" name="Freeform 8"/>
            <p:cNvSpPr/>
            <p:nvPr/>
          </p:nvSpPr>
          <p:spPr bwMode="auto">
            <a:xfrm>
              <a:off x="10445100" y="3395663"/>
              <a:ext cx="1004887" cy="901700"/>
            </a:xfrm>
            <a:custGeom>
              <a:avLst/>
              <a:gdLst>
                <a:gd name="T0" fmla="*/ 32 w 78"/>
                <a:gd name="T1" fmla="*/ 15 h 69"/>
                <a:gd name="T2" fmla="*/ 44 w 78"/>
                <a:gd name="T3" fmla="*/ 25 h 69"/>
                <a:gd name="T4" fmla="*/ 0 w 78"/>
                <a:gd name="T5" fmla="*/ 69 h 69"/>
                <a:gd name="T6" fmla="*/ 21 w 78"/>
                <a:gd name="T7" fmla="*/ 68 h 69"/>
                <a:gd name="T8" fmla="*/ 56 w 78"/>
                <a:gd name="T9" fmla="*/ 35 h 69"/>
                <a:gd name="T10" fmla="*/ 68 w 78"/>
                <a:gd name="T11" fmla="*/ 45 h 69"/>
                <a:gd name="T12" fmla="*/ 78 w 78"/>
                <a:gd name="T13" fmla="*/ 0 h 69"/>
                <a:gd name="T14" fmla="*/ 32 w 78"/>
                <a:gd name="T15" fmla="*/ 15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69">
                  <a:moveTo>
                    <a:pt x="32" y="15"/>
                  </a:moveTo>
                  <a:cubicBezTo>
                    <a:pt x="37" y="19"/>
                    <a:pt x="39" y="21"/>
                    <a:pt x="44" y="25"/>
                  </a:cubicBezTo>
                  <a:cubicBezTo>
                    <a:pt x="7" y="69"/>
                    <a:pt x="7" y="69"/>
                    <a:pt x="0" y="69"/>
                  </a:cubicBezTo>
                  <a:cubicBezTo>
                    <a:pt x="21" y="68"/>
                    <a:pt x="21" y="68"/>
                    <a:pt x="21" y="68"/>
                  </a:cubicBezTo>
                  <a:cubicBezTo>
                    <a:pt x="30" y="67"/>
                    <a:pt x="36" y="60"/>
                    <a:pt x="56" y="35"/>
                  </a:cubicBezTo>
                  <a:cubicBezTo>
                    <a:pt x="61" y="40"/>
                    <a:pt x="63" y="41"/>
                    <a:pt x="68" y="45"/>
                  </a:cubicBezTo>
                  <a:cubicBezTo>
                    <a:pt x="69" y="26"/>
                    <a:pt x="73" y="11"/>
                    <a:pt x="78" y="0"/>
                  </a:cubicBezTo>
                  <a:cubicBezTo>
                    <a:pt x="58" y="6"/>
                    <a:pt x="49" y="9"/>
                    <a:pt x="32" y="15"/>
                  </a:cubicBezTo>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grpSp>
      <p:sp>
        <p:nvSpPr>
          <p:cNvPr id="21" name="Freeform 20"/>
          <p:cNvSpPr/>
          <p:nvPr/>
        </p:nvSpPr>
        <p:spPr>
          <a:xfrm>
            <a:off x="1140208" y="3800246"/>
            <a:ext cx="1214645" cy="1214646"/>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95" dirty="0">
                <a:latin typeface="linea-basic-10" panose="02000509000000000000" pitchFamily="49" charset="0"/>
              </a:rPr>
              <a:t>d</a:t>
            </a:r>
          </a:p>
        </p:txBody>
      </p:sp>
      <p:sp>
        <p:nvSpPr>
          <p:cNvPr id="22" name="Freeform 21"/>
          <p:cNvSpPr/>
          <p:nvPr/>
        </p:nvSpPr>
        <p:spPr>
          <a:xfrm>
            <a:off x="2977805" y="3075175"/>
            <a:ext cx="1214645" cy="1214646"/>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95" dirty="0">
                <a:latin typeface="linea-basic-10" panose="02000509000000000000" pitchFamily="49" charset="0"/>
              </a:rPr>
              <a:t>H</a:t>
            </a:r>
          </a:p>
        </p:txBody>
      </p:sp>
      <p:sp>
        <p:nvSpPr>
          <p:cNvPr id="23" name="Freeform 22"/>
          <p:cNvSpPr/>
          <p:nvPr/>
        </p:nvSpPr>
        <p:spPr>
          <a:xfrm>
            <a:off x="4925587" y="3800246"/>
            <a:ext cx="1214645" cy="1214646"/>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95" dirty="0">
                <a:latin typeface="linea-basic-10" panose="02000509000000000000" pitchFamily="49" charset="0"/>
              </a:rPr>
              <a:t>X</a:t>
            </a:r>
          </a:p>
        </p:txBody>
      </p:sp>
      <p:sp>
        <p:nvSpPr>
          <p:cNvPr id="24" name="Freeform 23"/>
          <p:cNvSpPr/>
          <p:nvPr/>
        </p:nvSpPr>
        <p:spPr>
          <a:xfrm>
            <a:off x="6763183" y="3075175"/>
            <a:ext cx="1214645" cy="1214646"/>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95" dirty="0">
                <a:latin typeface="linea-basic-10" panose="02000509000000000000" pitchFamily="49" charset="0"/>
              </a:rPr>
              <a:t>C</a:t>
            </a:r>
          </a:p>
        </p:txBody>
      </p:sp>
      <p:sp>
        <p:nvSpPr>
          <p:cNvPr id="25" name="Freeform 24"/>
          <p:cNvSpPr/>
          <p:nvPr/>
        </p:nvSpPr>
        <p:spPr>
          <a:xfrm>
            <a:off x="8633326" y="3800246"/>
            <a:ext cx="1214645" cy="1214646"/>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95" dirty="0">
                <a:latin typeface="linea-basic-10" panose="02000509000000000000" pitchFamily="49" charset="0"/>
              </a:rPr>
              <a:t>V</a:t>
            </a:r>
          </a:p>
        </p:txBody>
      </p:sp>
      <p:sp>
        <p:nvSpPr>
          <p:cNvPr id="26" name="Freeform 25"/>
          <p:cNvSpPr/>
          <p:nvPr/>
        </p:nvSpPr>
        <p:spPr>
          <a:xfrm>
            <a:off x="10470922" y="3075175"/>
            <a:ext cx="1214645" cy="1214646"/>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795" dirty="0">
                <a:latin typeface="linea-basic-10" panose="02000509000000000000" pitchFamily="49" charset="0"/>
              </a:rPr>
              <a:t>B</a:t>
            </a:r>
          </a:p>
        </p:txBody>
      </p:sp>
      <p:sp>
        <p:nvSpPr>
          <p:cNvPr id="33" name="Rectangle 32"/>
          <p:cNvSpPr/>
          <p:nvPr/>
        </p:nvSpPr>
        <p:spPr>
          <a:xfrm>
            <a:off x="467624" y="5498669"/>
            <a:ext cx="2356755" cy="1214448"/>
          </a:xfrm>
          <a:prstGeom prst="rect">
            <a:avLst/>
          </a:prstGeom>
        </p:spPr>
        <p:txBody>
          <a:bodyPr wrap="square" lIns="128550" rIns="128550" bIns="64275">
            <a:spAutoFit/>
          </a:bodyPr>
          <a:lstStyle/>
          <a:p>
            <a:pPr algn="ctr">
              <a:lnSpc>
                <a:spcPct val="150000"/>
              </a:lnSpc>
            </a:pPr>
            <a:r>
              <a:rPr lang="zh-CN" altLang="en-US" sz="2250" dirty="0">
                <a:solidFill>
                  <a:srgbClr val="4A4A4A"/>
                </a:solidFill>
                <a:latin typeface="Source Sans Pro" panose="020B0503030403020204" charset="0"/>
              </a:rPr>
              <a:t>输入标题</a:t>
            </a:r>
            <a:endParaRPr lang="en-US" sz="2250" dirty="0">
              <a:solidFill>
                <a:srgbClr val="4A4A4A"/>
              </a:solidFill>
              <a:latin typeface="Source Sans Pro" panose="020B0503030403020204" charset="0"/>
            </a:endParaRPr>
          </a:p>
          <a:p>
            <a:pPr algn="ctr">
              <a:lnSpc>
                <a:spcPct val="150000"/>
              </a:lnSpc>
            </a:pPr>
            <a:r>
              <a:rPr lang="zh-CN" altLang="en-US" sz="1265" dirty="0">
                <a:solidFill>
                  <a:srgbClr val="4A4A4A"/>
                </a:solidFill>
                <a:latin typeface="Source Sans Pro" panose="020B0503030403020204" charset="0"/>
              </a:rPr>
              <a:t>点击添加文字内容点击添加文字内容点击添加文字内容</a:t>
            </a:r>
          </a:p>
        </p:txBody>
      </p:sp>
      <p:sp>
        <p:nvSpPr>
          <p:cNvPr id="34" name="Rectangle 33"/>
          <p:cNvSpPr/>
          <p:nvPr/>
        </p:nvSpPr>
        <p:spPr>
          <a:xfrm>
            <a:off x="2326407" y="1606008"/>
            <a:ext cx="2356755" cy="1214000"/>
          </a:xfrm>
          <a:prstGeom prst="rect">
            <a:avLst/>
          </a:prstGeom>
        </p:spPr>
        <p:txBody>
          <a:bodyPr wrap="square" lIns="128550" rIns="128550" bIns="64275">
            <a:spAutoFit/>
          </a:bodyPr>
          <a:lstStyle/>
          <a:p>
            <a:pPr algn="ctr">
              <a:lnSpc>
                <a:spcPct val="150000"/>
              </a:lnSpc>
            </a:pPr>
            <a:r>
              <a:rPr lang="zh-CN" altLang="en-US" sz="2250" dirty="0">
                <a:solidFill>
                  <a:srgbClr val="4A4A4A"/>
                </a:solidFill>
                <a:latin typeface="Source Sans Pro" panose="020B0503030403020204" charset="0"/>
              </a:rPr>
              <a:t>输入标题</a:t>
            </a:r>
            <a:endParaRPr lang="en-US" sz="2250" dirty="0">
              <a:solidFill>
                <a:srgbClr val="4A4A4A"/>
              </a:solidFill>
              <a:latin typeface="Source Sans Pro" panose="020B0503030403020204" charset="0"/>
            </a:endParaRPr>
          </a:p>
          <a:p>
            <a:pPr algn="ctr">
              <a:lnSpc>
                <a:spcPct val="150000"/>
              </a:lnSpc>
            </a:pPr>
            <a:r>
              <a:rPr lang="zh-CN" altLang="en-US" sz="1265" dirty="0">
                <a:solidFill>
                  <a:srgbClr val="4A4A4A"/>
                </a:solidFill>
                <a:latin typeface="Source Sans Pro" panose="020B0503030403020204" charset="0"/>
              </a:rPr>
              <a:t>点击添加文字内容点击添加文字内容点击添加文字内容</a:t>
            </a:r>
            <a:endParaRPr lang="en-US" sz="1265" dirty="0">
              <a:solidFill>
                <a:srgbClr val="4A4A4A"/>
              </a:solidFill>
              <a:latin typeface="Source Sans Pro" panose="020B0503030403020204" charset="0"/>
            </a:endParaRPr>
          </a:p>
        </p:txBody>
      </p:sp>
      <p:sp>
        <p:nvSpPr>
          <p:cNvPr id="35" name="Rectangle 34"/>
          <p:cNvSpPr/>
          <p:nvPr/>
        </p:nvSpPr>
        <p:spPr>
          <a:xfrm>
            <a:off x="4255364" y="5498669"/>
            <a:ext cx="2356755" cy="1214000"/>
          </a:xfrm>
          <a:prstGeom prst="rect">
            <a:avLst/>
          </a:prstGeom>
        </p:spPr>
        <p:txBody>
          <a:bodyPr wrap="square" lIns="128550" rIns="128550" bIns="64275">
            <a:spAutoFit/>
          </a:bodyPr>
          <a:lstStyle/>
          <a:p>
            <a:pPr algn="ctr">
              <a:lnSpc>
                <a:spcPct val="150000"/>
              </a:lnSpc>
            </a:pPr>
            <a:r>
              <a:rPr lang="zh-CN" altLang="en-US" sz="2250" dirty="0">
                <a:solidFill>
                  <a:srgbClr val="4A4A4A"/>
                </a:solidFill>
                <a:latin typeface="Source Sans Pro" panose="020B0503030403020204" charset="0"/>
              </a:rPr>
              <a:t>输入标题</a:t>
            </a:r>
            <a:endParaRPr lang="en-US" sz="2250" dirty="0">
              <a:solidFill>
                <a:srgbClr val="4A4A4A"/>
              </a:solidFill>
              <a:latin typeface="Source Sans Pro" panose="020B0503030403020204" charset="0"/>
            </a:endParaRPr>
          </a:p>
          <a:p>
            <a:pPr algn="ctr">
              <a:lnSpc>
                <a:spcPct val="150000"/>
              </a:lnSpc>
            </a:pPr>
            <a:r>
              <a:rPr lang="zh-CN" altLang="en-US" sz="1265" dirty="0">
                <a:solidFill>
                  <a:srgbClr val="4A4A4A"/>
                </a:solidFill>
                <a:latin typeface="Source Sans Pro" panose="020B0503030403020204" charset="0"/>
              </a:rPr>
              <a:t>点击添加文字内容点击添加文字内容点击添加文字内容</a:t>
            </a:r>
            <a:endParaRPr lang="en-US" sz="1265" dirty="0">
              <a:solidFill>
                <a:srgbClr val="4A4A4A"/>
              </a:solidFill>
              <a:latin typeface="Source Sans Pro" panose="020B0503030403020204" charset="0"/>
            </a:endParaRPr>
          </a:p>
        </p:txBody>
      </p:sp>
      <p:sp>
        <p:nvSpPr>
          <p:cNvPr id="36" name="Rectangle 35"/>
          <p:cNvSpPr/>
          <p:nvPr/>
        </p:nvSpPr>
        <p:spPr>
          <a:xfrm>
            <a:off x="6114148" y="1606008"/>
            <a:ext cx="2356755" cy="1214000"/>
          </a:xfrm>
          <a:prstGeom prst="rect">
            <a:avLst/>
          </a:prstGeom>
        </p:spPr>
        <p:txBody>
          <a:bodyPr wrap="square" lIns="128550" rIns="128550" bIns="64275">
            <a:spAutoFit/>
          </a:bodyPr>
          <a:lstStyle/>
          <a:p>
            <a:pPr algn="ctr">
              <a:lnSpc>
                <a:spcPct val="150000"/>
              </a:lnSpc>
            </a:pPr>
            <a:r>
              <a:rPr lang="zh-CN" altLang="en-US" sz="2250" dirty="0">
                <a:solidFill>
                  <a:srgbClr val="4A4A4A"/>
                </a:solidFill>
                <a:latin typeface="Source Sans Pro" panose="020B0503030403020204" charset="0"/>
              </a:rPr>
              <a:t>输入标题</a:t>
            </a:r>
            <a:endParaRPr lang="en-US" sz="2250" dirty="0">
              <a:solidFill>
                <a:srgbClr val="4A4A4A"/>
              </a:solidFill>
              <a:latin typeface="Source Sans Pro" panose="020B0503030403020204" charset="0"/>
            </a:endParaRPr>
          </a:p>
          <a:p>
            <a:pPr algn="ctr">
              <a:lnSpc>
                <a:spcPct val="150000"/>
              </a:lnSpc>
            </a:pPr>
            <a:r>
              <a:rPr lang="zh-CN" altLang="en-US" sz="1265" dirty="0">
                <a:solidFill>
                  <a:srgbClr val="4A4A4A"/>
                </a:solidFill>
                <a:latin typeface="Source Sans Pro" panose="020B0503030403020204" charset="0"/>
              </a:rPr>
              <a:t>点击添加文字内容点击添加文字内容点击添加文字内容</a:t>
            </a:r>
            <a:endParaRPr lang="en-US" sz="1265" dirty="0">
              <a:solidFill>
                <a:srgbClr val="4A4A4A"/>
              </a:solidFill>
              <a:latin typeface="Source Sans Pro" panose="020B0503030403020204" charset="0"/>
            </a:endParaRPr>
          </a:p>
        </p:txBody>
      </p:sp>
      <p:sp>
        <p:nvSpPr>
          <p:cNvPr id="37" name="Rectangle 36"/>
          <p:cNvSpPr/>
          <p:nvPr/>
        </p:nvSpPr>
        <p:spPr>
          <a:xfrm>
            <a:off x="7977828" y="5498669"/>
            <a:ext cx="2356755" cy="1214000"/>
          </a:xfrm>
          <a:prstGeom prst="rect">
            <a:avLst/>
          </a:prstGeom>
        </p:spPr>
        <p:txBody>
          <a:bodyPr wrap="square" lIns="128550" rIns="128550" bIns="64275">
            <a:spAutoFit/>
          </a:bodyPr>
          <a:lstStyle/>
          <a:p>
            <a:pPr algn="ctr">
              <a:lnSpc>
                <a:spcPct val="150000"/>
              </a:lnSpc>
            </a:pPr>
            <a:r>
              <a:rPr lang="zh-CN" altLang="en-US" sz="2250" dirty="0">
                <a:solidFill>
                  <a:srgbClr val="4A4A4A"/>
                </a:solidFill>
                <a:latin typeface="Source Sans Pro" panose="020B0503030403020204" charset="0"/>
              </a:rPr>
              <a:t>输入标题</a:t>
            </a:r>
            <a:endParaRPr lang="en-US" sz="2250" dirty="0">
              <a:solidFill>
                <a:srgbClr val="4A4A4A"/>
              </a:solidFill>
              <a:latin typeface="Source Sans Pro" panose="020B0503030403020204" charset="0"/>
            </a:endParaRPr>
          </a:p>
          <a:p>
            <a:pPr algn="ctr">
              <a:lnSpc>
                <a:spcPct val="150000"/>
              </a:lnSpc>
            </a:pPr>
            <a:r>
              <a:rPr lang="zh-CN" altLang="en-US" sz="1265" dirty="0">
                <a:solidFill>
                  <a:srgbClr val="4A4A4A"/>
                </a:solidFill>
                <a:latin typeface="Source Sans Pro" panose="020B0503030403020204" charset="0"/>
              </a:rPr>
              <a:t>点击添加文字内容点击添加文字内容点击添加文字内容</a:t>
            </a:r>
            <a:endParaRPr lang="en-US" sz="1265" dirty="0">
              <a:solidFill>
                <a:srgbClr val="4A4A4A"/>
              </a:solidFill>
              <a:latin typeface="Source Sans Pro" panose="020B0503030403020204" charset="0"/>
            </a:endParaRPr>
          </a:p>
        </p:txBody>
      </p:sp>
      <p:sp>
        <p:nvSpPr>
          <p:cNvPr id="38" name="Rectangle 37"/>
          <p:cNvSpPr/>
          <p:nvPr/>
        </p:nvSpPr>
        <p:spPr>
          <a:xfrm>
            <a:off x="9836613" y="1606008"/>
            <a:ext cx="2356755" cy="1214000"/>
          </a:xfrm>
          <a:prstGeom prst="rect">
            <a:avLst/>
          </a:prstGeom>
        </p:spPr>
        <p:txBody>
          <a:bodyPr wrap="square" lIns="128550" rIns="128550" bIns="64275">
            <a:spAutoFit/>
          </a:bodyPr>
          <a:lstStyle/>
          <a:p>
            <a:pPr algn="ctr">
              <a:lnSpc>
                <a:spcPct val="150000"/>
              </a:lnSpc>
            </a:pPr>
            <a:r>
              <a:rPr lang="zh-CN" altLang="en-US" sz="2250" dirty="0">
                <a:solidFill>
                  <a:srgbClr val="4A4A4A"/>
                </a:solidFill>
                <a:latin typeface="Source Sans Pro" panose="020B0503030403020204" charset="0"/>
              </a:rPr>
              <a:t>输入标题</a:t>
            </a:r>
            <a:endParaRPr lang="en-US" sz="2250" dirty="0">
              <a:solidFill>
                <a:srgbClr val="4A4A4A"/>
              </a:solidFill>
              <a:latin typeface="Source Sans Pro" panose="020B0503030403020204" charset="0"/>
            </a:endParaRPr>
          </a:p>
          <a:p>
            <a:pPr algn="ctr">
              <a:lnSpc>
                <a:spcPct val="150000"/>
              </a:lnSpc>
            </a:pPr>
            <a:r>
              <a:rPr lang="zh-CN" altLang="en-US" sz="1265" dirty="0">
                <a:solidFill>
                  <a:srgbClr val="4A4A4A"/>
                </a:solidFill>
                <a:latin typeface="Source Sans Pro" panose="020B0503030403020204" charset="0"/>
              </a:rPr>
              <a:t>点击添加文字内容点击添加文字内容点击添加文字内容</a:t>
            </a:r>
            <a:endParaRPr lang="en-US" sz="1265" dirty="0">
              <a:solidFill>
                <a:srgbClr val="4A4A4A"/>
              </a:solidFill>
              <a:latin typeface="Source Sans Pro" panose="020B0503030403020204" charset="0"/>
            </a:endParaRPr>
          </a:p>
        </p:txBody>
      </p:sp>
      <p:sp>
        <p:nvSpPr>
          <p:cNvPr id="39" name="Freeform 38"/>
          <p:cNvSpPr/>
          <p:nvPr/>
        </p:nvSpPr>
        <p:spPr>
          <a:xfrm>
            <a:off x="1535220" y="4812655"/>
            <a:ext cx="425725" cy="42572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solidFill>
              <a:schemeClr val="bg1"/>
            </a:solid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75" b="1" dirty="0">
                <a:latin typeface="Source Sans Pro" panose="020B0503030403020204" charset="0"/>
              </a:rPr>
              <a:t>01</a:t>
            </a:r>
          </a:p>
        </p:txBody>
      </p:sp>
      <p:sp>
        <p:nvSpPr>
          <p:cNvPr id="40" name="Freeform 39"/>
          <p:cNvSpPr/>
          <p:nvPr/>
        </p:nvSpPr>
        <p:spPr>
          <a:xfrm>
            <a:off x="5314732" y="4812655"/>
            <a:ext cx="425725" cy="42572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solidFill>
              <a:schemeClr val="bg1"/>
            </a:solid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75" b="1" dirty="0">
                <a:latin typeface="Source Sans Pro" panose="020B0503030403020204" charset="0"/>
              </a:rPr>
              <a:t>03</a:t>
            </a:r>
          </a:p>
        </p:txBody>
      </p:sp>
      <p:sp>
        <p:nvSpPr>
          <p:cNvPr id="41" name="Freeform 40"/>
          <p:cNvSpPr/>
          <p:nvPr/>
        </p:nvSpPr>
        <p:spPr>
          <a:xfrm>
            <a:off x="9027786" y="4812655"/>
            <a:ext cx="425725" cy="42572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solidFill>
              <a:schemeClr val="bg1"/>
            </a:solid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75" b="1" dirty="0">
                <a:latin typeface="Source Sans Pro" panose="020B0503030403020204" charset="0"/>
              </a:rPr>
              <a:t>05</a:t>
            </a:r>
          </a:p>
        </p:txBody>
      </p:sp>
      <p:sp>
        <p:nvSpPr>
          <p:cNvPr id="42" name="Freeform 41"/>
          <p:cNvSpPr/>
          <p:nvPr/>
        </p:nvSpPr>
        <p:spPr>
          <a:xfrm>
            <a:off x="3368909" y="2862312"/>
            <a:ext cx="425725" cy="42572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chemeClr val="tx1">
              <a:lumMod val="65000"/>
              <a:lumOff val="35000"/>
            </a:schemeClr>
          </a:solidFill>
          <a:ln>
            <a:solidFill>
              <a:schemeClr val="bg1"/>
            </a:solid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75" b="1" dirty="0">
                <a:latin typeface="Source Sans Pro" panose="020B0503030403020204" charset="0"/>
              </a:rPr>
              <a:t>02</a:t>
            </a:r>
          </a:p>
        </p:txBody>
      </p:sp>
      <p:sp>
        <p:nvSpPr>
          <p:cNvPr id="43" name="Freeform 42"/>
          <p:cNvSpPr/>
          <p:nvPr/>
        </p:nvSpPr>
        <p:spPr>
          <a:xfrm>
            <a:off x="7157643" y="2862312"/>
            <a:ext cx="425725" cy="42572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chemeClr val="tx1">
              <a:lumMod val="65000"/>
              <a:lumOff val="35000"/>
            </a:schemeClr>
          </a:solidFill>
          <a:ln>
            <a:solidFill>
              <a:schemeClr val="bg1"/>
            </a:solid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75" b="1" dirty="0">
                <a:latin typeface="Source Sans Pro" panose="020B0503030403020204" charset="0"/>
              </a:rPr>
              <a:t>04</a:t>
            </a:r>
          </a:p>
        </p:txBody>
      </p:sp>
      <p:sp>
        <p:nvSpPr>
          <p:cNvPr id="44" name="Freeform 43"/>
          <p:cNvSpPr/>
          <p:nvPr/>
        </p:nvSpPr>
        <p:spPr>
          <a:xfrm>
            <a:off x="10882470" y="2862312"/>
            <a:ext cx="425725" cy="42572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chemeClr val="tx1">
              <a:lumMod val="65000"/>
              <a:lumOff val="35000"/>
            </a:schemeClr>
          </a:solidFill>
          <a:ln>
            <a:solidFill>
              <a:schemeClr val="bg1"/>
            </a:solid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75" b="1" dirty="0">
                <a:latin typeface="Source Sans Pro" panose="020B0503030403020204" charset="0"/>
              </a:rPr>
              <a:t>06</a:t>
            </a:r>
          </a:p>
        </p:txBody>
      </p:sp>
      <p:sp>
        <p:nvSpPr>
          <p:cNvPr id="2" name="文本占位符 1"/>
          <p:cNvSpPr>
            <a:spLocks noGrp="1"/>
          </p:cNvSpPr>
          <p:nvPr>
            <p:ph type="body" sz="quarter" idx="13"/>
          </p:nvPr>
        </p:nvSpPr>
        <p:spPr/>
        <p:txBody>
          <a:bodyPr/>
          <a:lstStyle/>
          <a:p>
            <a:r>
              <a:rPr lang="zh-CN" altLang="en-US" dirty="0"/>
              <a:t>点击输入标题内容</a:t>
            </a:r>
          </a:p>
        </p:txBody>
      </p:sp>
      <p:sp>
        <p:nvSpPr>
          <p:cNvPr id="3" name="灯片编号占位符 2"/>
          <p:cNvSpPr>
            <a:spLocks noGrp="1"/>
          </p:cNvSpPr>
          <p:nvPr>
            <p:ph type="sldNum" sz="quarter" idx="4294967295"/>
          </p:nvPr>
        </p:nvSpPr>
        <p:spPr>
          <a:xfrm>
            <a:off x="12230100" y="266700"/>
            <a:ext cx="628650" cy="385763"/>
          </a:xfrm>
        </p:spPr>
        <p:txBody>
          <a:bodyPr/>
          <a:lstStyle/>
          <a:p>
            <a:fld id="{EB730883-2733-4EB0-9793-894FF9D50112}" type="slidenum">
              <a:rPr lang="zh-CN" altLang="en-US" smtClean="0"/>
              <a:pPr/>
              <a:t>33</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par>
                                <p:cTn id="8" presetID="22" presetClass="entr" presetSubtype="8" fill="hold" nodeType="withEffect">
                                  <p:stCondLst>
                                    <p:cond delay="250"/>
                                  </p:stCondLst>
                                  <p:childTnLst>
                                    <p:set>
                                      <p:cBhvr>
                                        <p:cTn id="9" dur="1" fill="hold">
                                          <p:stCondLst>
                                            <p:cond delay="0"/>
                                          </p:stCondLst>
                                        </p:cTn>
                                        <p:tgtEl>
                                          <p:spTgt spid="28"/>
                                        </p:tgtEl>
                                        <p:attrNameLst>
                                          <p:attrName>style.visibility</p:attrName>
                                        </p:attrNameLst>
                                      </p:cBhvr>
                                      <p:to>
                                        <p:strVal val="visible"/>
                                      </p:to>
                                    </p:set>
                                    <p:animEffect transition="in" filter="wipe(left)">
                                      <p:cBhvr>
                                        <p:cTn id="10" dur="500"/>
                                        <p:tgtEl>
                                          <p:spTgt spid="28"/>
                                        </p:tgtEl>
                                      </p:cBhvr>
                                    </p:animEffect>
                                  </p:childTnLst>
                                </p:cTn>
                              </p:par>
                              <p:par>
                                <p:cTn id="11" presetID="22" presetClass="entr" presetSubtype="8" fill="hold" nodeType="withEffect">
                                  <p:stCondLst>
                                    <p:cond delay="500"/>
                                  </p:stCondLst>
                                  <p:childTnLst>
                                    <p:set>
                                      <p:cBhvr>
                                        <p:cTn id="12" dur="1" fill="hold">
                                          <p:stCondLst>
                                            <p:cond delay="0"/>
                                          </p:stCondLst>
                                        </p:cTn>
                                        <p:tgtEl>
                                          <p:spTgt spid="29"/>
                                        </p:tgtEl>
                                        <p:attrNameLst>
                                          <p:attrName>style.visibility</p:attrName>
                                        </p:attrNameLst>
                                      </p:cBhvr>
                                      <p:to>
                                        <p:strVal val="visible"/>
                                      </p:to>
                                    </p:set>
                                    <p:animEffect transition="in" filter="wipe(left)">
                                      <p:cBhvr>
                                        <p:cTn id="13" dur="500"/>
                                        <p:tgtEl>
                                          <p:spTgt spid="29"/>
                                        </p:tgtEl>
                                      </p:cBhvr>
                                    </p:animEffect>
                                  </p:childTnLst>
                                </p:cTn>
                              </p:par>
                              <p:par>
                                <p:cTn id="14" presetID="22" presetClass="entr" presetSubtype="8" fill="hold" nodeType="withEffect">
                                  <p:stCondLst>
                                    <p:cond delay="75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par>
                                <p:cTn id="17" presetID="22" presetClass="entr" presetSubtype="8" fill="hold" nodeType="withEffect">
                                  <p:stCondLst>
                                    <p:cond delay="100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22" presetClass="entr" presetSubtype="8" fill="hold" nodeType="withEffect">
                                  <p:stCondLst>
                                    <p:cond delay="1250"/>
                                  </p:stCondLst>
                                  <p:childTnLst>
                                    <p:set>
                                      <p:cBhvr>
                                        <p:cTn id="21" dur="1" fill="hold">
                                          <p:stCondLst>
                                            <p:cond delay="0"/>
                                          </p:stCondLst>
                                        </p:cTn>
                                        <p:tgtEl>
                                          <p:spTgt spid="32"/>
                                        </p:tgtEl>
                                        <p:attrNameLst>
                                          <p:attrName>style.visibility</p:attrName>
                                        </p:attrNameLst>
                                      </p:cBhvr>
                                      <p:to>
                                        <p:strVal val="visible"/>
                                      </p:to>
                                    </p:set>
                                    <p:animEffect transition="in" filter="wipe(left)">
                                      <p:cBhvr>
                                        <p:cTn id="22" dur="500"/>
                                        <p:tgtEl>
                                          <p:spTgt spid="32"/>
                                        </p:tgtEl>
                                      </p:cBhvr>
                                    </p:animEffect>
                                  </p:childTnLst>
                                </p:cTn>
                              </p:par>
                              <p:par>
                                <p:cTn id="23" presetID="2" presetClass="entr" presetSubtype="4" decel="100000" fill="hold" grpId="0" nodeType="withEffect">
                                  <p:stCondLst>
                                    <p:cond delay="50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1000" fill="hold"/>
                                        <p:tgtEl>
                                          <p:spTgt spid="21"/>
                                        </p:tgtEl>
                                        <p:attrNameLst>
                                          <p:attrName>ppt_x</p:attrName>
                                        </p:attrNameLst>
                                      </p:cBhvr>
                                      <p:tavLst>
                                        <p:tav tm="0">
                                          <p:val>
                                            <p:strVal val="#ppt_x"/>
                                          </p:val>
                                        </p:tav>
                                        <p:tav tm="100000">
                                          <p:val>
                                            <p:strVal val="#ppt_x"/>
                                          </p:val>
                                        </p:tav>
                                      </p:tavLst>
                                    </p:anim>
                                    <p:anim calcmode="lin" valueType="num">
                                      <p:cBhvr additive="base">
                                        <p:cTn id="26" dur="1000" fill="hold"/>
                                        <p:tgtEl>
                                          <p:spTgt spid="21"/>
                                        </p:tgtEl>
                                        <p:attrNameLst>
                                          <p:attrName>ppt_y</p:attrName>
                                        </p:attrNameLst>
                                      </p:cBhvr>
                                      <p:tavLst>
                                        <p:tav tm="0">
                                          <p:val>
                                            <p:strVal val="1+#ppt_h/2"/>
                                          </p:val>
                                        </p:tav>
                                        <p:tav tm="100000">
                                          <p:val>
                                            <p:strVal val="#ppt_y"/>
                                          </p:val>
                                        </p:tav>
                                      </p:tavLst>
                                    </p:anim>
                                  </p:childTnLst>
                                </p:cTn>
                              </p:par>
                              <p:par>
                                <p:cTn id="27" presetID="2" presetClass="entr" presetSubtype="1" decel="100000" fill="hold" grpId="0" nodeType="withEffect">
                                  <p:stCondLst>
                                    <p:cond delay="750"/>
                                  </p:stCondLst>
                                  <p:childTnLst>
                                    <p:set>
                                      <p:cBhvr>
                                        <p:cTn id="28" dur="1" fill="hold">
                                          <p:stCondLst>
                                            <p:cond delay="0"/>
                                          </p:stCondLst>
                                        </p:cTn>
                                        <p:tgtEl>
                                          <p:spTgt spid="22"/>
                                        </p:tgtEl>
                                        <p:attrNameLst>
                                          <p:attrName>style.visibility</p:attrName>
                                        </p:attrNameLst>
                                      </p:cBhvr>
                                      <p:to>
                                        <p:strVal val="visible"/>
                                      </p:to>
                                    </p:set>
                                    <p:anim calcmode="lin" valueType="num">
                                      <p:cBhvr additive="base">
                                        <p:cTn id="29" dur="1000" fill="hold"/>
                                        <p:tgtEl>
                                          <p:spTgt spid="22"/>
                                        </p:tgtEl>
                                        <p:attrNameLst>
                                          <p:attrName>ppt_x</p:attrName>
                                        </p:attrNameLst>
                                      </p:cBhvr>
                                      <p:tavLst>
                                        <p:tav tm="0">
                                          <p:val>
                                            <p:strVal val="#ppt_x"/>
                                          </p:val>
                                        </p:tav>
                                        <p:tav tm="100000">
                                          <p:val>
                                            <p:strVal val="#ppt_x"/>
                                          </p:val>
                                        </p:tav>
                                      </p:tavLst>
                                    </p:anim>
                                    <p:anim calcmode="lin" valueType="num">
                                      <p:cBhvr additive="base">
                                        <p:cTn id="30" dur="1000" fill="hold"/>
                                        <p:tgtEl>
                                          <p:spTgt spid="22"/>
                                        </p:tgtEl>
                                        <p:attrNameLst>
                                          <p:attrName>ppt_y</p:attrName>
                                        </p:attrNameLst>
                                      </p:cBhvr>
                                      <p:tavLst>
                                        <p:tav tm="0">
                                          <p:val>
                                            <p:strVal val="0-#ppt_h/2"/>
                                          </p:val>
                                        </p:tav>
                                        <p:tav tm="100000">
                                          <p:val>
                                            <p:strVal val="#ppt_y"/>
                                          </p:val>
                                        </p:tav>
                                      </p:tavLst>
                                    </p:anim>
                                  </p:childTnLst>
                                </p:cTn>
                              </p:par>
                              <p:par>
                                <p:cTn id="31" presetID="2" presetClass="entr" presetSubtype="4" decel="100000" fill="hold" grpId="0" nodeType="withEffect">
                                  <p:stCondLst>
                                    <p:cond delay="1000"/>
                                  </p:stCondLst>
                                  <p:childTnLst>
                                    <p:set>
                                      <p:cBhvr>
                                        <p:cTn id="32" dur="1" fill="hold">
                                          <p:stCondLst>
                                            <p:cond delay="0"/>
                                          </p:stCondLst>
                                        </p:cTn>
                                        <p:tgtEl>
                                          <p:spTgt spid="23"/>
                                        </p:tgtEl>
                                        <p:attrNameLst>
                                          <p:attrName>style.visibility</p:attrName>
                                        </p:attrNameLst>
                                      </p:cBhvr>
                                      <p:to>
                                        <p:strVal val="visible"/>
                                      </p:to>
                                    </p:set>
                                    <p:anim calcmode="lin" valueType="num">
                                      <p:cBhvr additive="base">
                                        <p:cTn id="33" dur="1000" fill="hold"/>
                                        <p:tgtEl>
                                          <p:spTgt spid="23"/>
                                        </p:tgtEl>
                                        <p:attrNameLst>
                                          <p:attrName>ppt_x</p:attrName>
                                        </p:attrNameLst>
                                      </p:cBhvr>
                                      <p:tavLst>
                                        <p:tav tm="0">
                                          <p:val>
                                            <p:strVal val="#ppt_x"/>
                                          </p:val>
                                        </p:tav>
                                        <p:tav tm="100000">
                                          <p:val>
                                            <p:strVal val="#ppt_x"/>
                                          </p:val>
                                        </p:tav>
                                      </p:tavLst>
                                    </p:anim>
                                    <p:anim calcmode="lin" valueType="num">
                                      <p:cBhvr additive="base">
                                        <p:cTn id="34" dur="1000" fill="hold"/>
                                        <p:tgtEl>
                                          <p:spTgt spid="23"/>
                                        </p:tgtEl>
                                        <p:attrNameLst>
                                          <p:attrName>ppt_y</p:attrName>
                                        </p:attrNameLst>
                                      </p:cBhvr>
                                      <p:tavLst>
                                        <p:tav tm="0">
                                          <p:val>
                                            <p:strVal val="1+#ppt_h/2"/>
                                          </p:val>
                                        </p:tav>
                                        <p:tav tm="100000">
                                          <p:val>
                                            <p:strVal val="#ppt_y"/>
                                          </p:val>
                                        </p:tav>
                                      </p:tavLst>
                                    </p:anim>
                                  </p:childTnLst>
                                </p:cTn>
                              </p:par>
                              <p:par>
                                <p:cTn id="35" presetID="2" presetClass="entr" presetSubtype="1" decel="100000" fill="hold" grpId="0" nodeType="withEffect">
                                  <p:stCondLst>
                                    <p:cond delay="125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000" fill="hold"/>
                                        <p:tgtEl>
                                          <p:spTgt spid="24"/>
                                        </p:tgtEl>
                                        <p:attrNameLst>
                                          <p:attrName>ppt_x</p:attrName>
                                        </p:attrNameLst>
                                      </p:cBhvr>
                                      <p:tavLst>
                                        <p:tav tm="0">
                                          <p:val>
                                            <p:strVal val="#ppt_x"/>
                                          </p:val>
                                        </p:tav>
                                        <p:tav tm="100000">
                                          <p:val>
                                            <p:strVal val="#ppt_x"/>
                                          </p:val>
                                        </p:tav>
                                      </p:tavLst>
                                    </p:anim>
                                    <p:anim calcmode="lin" valueType="num">
                                      <p:cBhvr additive="base">
                                        <p:cTn id="38" dur="1000" fill="hold"/>
                                        <p:tgtEl>
                                          <p:spTgt spid="24"/>
                                        </p:tgtEl>
                                        <p:attrNameLst>
                                          <p:attrName>ppt_y</p:attrName>
                                        </p:attrNameLst>
                                      </p:cBhvr>
                                      <p:tavLst>
                                        <p:tav tm="0">
                                          <p:val>
                                            <p:strVal val="0-#ppt_h/2"/>
                                          </p:val>
                                        </p:tav>
                                        <p:tav tm="100000">
                                          <p:val>
                                            <p:strVal val="#ppt_y"/>
                                          </p:val>
                                        </p:tav>
                                      </p:tavLst>
                                    </p:anim>
                                  </p:childTnLst>
                                </p:cTn>
                              </p:par>
                              <p:par>
                                <p:cTn id="39" presetID="2" presetClass="entr" presetSubtype="4" decel="100000" fill="hold" grpId="0" nodeType="withEffect">
                                  <p:stCondLst>
                                    <p:cond delay="1500"/>
                                  </p:stCondLst>
                                  <p:childTnLst>
                                    <p:set>
                                      <p:cBhvr>
                                        <p:cTn id="40" dur="1" fill="hold">
                                          <p:stCondLst>
                                            <p:cond delay="0"/>
                                          </p:stCondLst>
                                        </p:cTn>
                                        <p:tgtEl>
                                          <p:spTgt spid="25"/>
                                        </p:tgtEl>
                                        <p:attrNameLst>
                                          <p:attrName>style.visibility</p:attrName>
                                        </p:attrNameLst>
                                      </p:cBhvr>
                                      <p:to>
                                        <p:strVal val="visible"/>
                                      </p:to>
                                    </p:set>
                                    <p:anim calcmode="lin" valueType="num">
                                      <p:cBhvr additive="base">
                                        <p:cTn id="41" dur="1000" fill="hold"/>
                                        <p:tgtEl>
                                          <p:spTgt spid="25"/>
                                        </p:tgtEl>
                                        <p:attrNameLst>
                                          <p:attrName>ppt_x</p:attrName>
                                        </p:attrNameLst>
                                      </p:cBhvr>
                                      <p:tavLst>
                                        <p:tav tm="0">
                                          <p:val>
                                            <p:strVal val="#ppt_x"/>
                                          </p:val>
                                        </p:tav>
                                        <p:tav tm="100000">
                                          <p:val>
                                            <p:strVal val="#ppt_x"/>
                                          </p:val>
                                        </p:tav>
                                      </p:tavLst>
                                    </p:anim>
                                    <p:anim calcmode="lin" valueType="num">
                                      <p:cBhvr additive="base">
                                        <p:cTn id="42" dur="1000" fill="hold"/>
                                        <p:tgtEl>
                                          <p:spTgt spid="25"/>
                                        </p:tgtEl>
                                        <p:attrNameLst>
                                          <p:attrName>ppt_y</p:attrName>
                                        </p:attrNameLst>
                                      </p:cBhvr>
                                      <p:tavLst>
                                        <p:tav tm="0">
                                          <p:val>
                                            <p:strVal val="1+#ppt_h/2"/>
                                          </p:val>
                                        </p:tav>
                                        <p:tav tm="100000">
                                          <p:val>
                                            <p:strVal val="#ppt_y"/>
                                          </p:val>
                                        </p:tav>
                                      </p:tavLst>
                                    </p:anim>
                                  </p:childTnLst>
                                </p:cTn>
                              </p:par>
                              <p:par>
                                <p:cTn id="43" presetID="2" presetClass="entr" presetSubtype="1" decel="100000" fill="hold" grpId="0" nodeType="withEffect">
                                  <p:stCondLst>
                                    <p:cond delay="1750"/>
                                  </p:stCondLst>
                                  <p:childTnLst>
                                    <p:set>
                                      <p:cBhvr>
                                        <p:cTn id="44" dur="1" fill="hold">
                                          <p:stCondLst>
                                            <p:cond delay="0"/>
                                          </p:stCondLst>
                                        </p:cTn>
                                        <p:tgtEl>
                                          <p:spTgt spid="26"/>
                                        </p:tgtEl>
                                        <p:attrNameLst>
                                          <p:attrName>style.visibility</p:attrName>
                                        </p:attrNameLst>
                                      </p:cBhvr>
                                      <p:to>
                                        <p:strVal val="visible"/>
                                      </p:to>
                                    </p:set>
                                    <p:anim calcmode="lin" valueType="num">
                                      <p:cBhvr additive="base">
                                        <p:cTn id="45" dur="1000" fill="hold"/>
                                        <p:tgtEl>
                                          <p:spTgt spid="26"/>
                                        </p:tgtEl>
                                        <p:attrNameLst>
                                          <p:attrName>ppt_x</p:attrName>
                                        </p:attrNameLst>
                                      </p:cBhvr>
                                      <p:tavLst>
                                        <p:tav tm="0">
                                          <p:val>
                                            <p:strVal val="#ppt_x"/>
                                          </p:val>
                                        </p:tav>
                                        <p:tav tm="100000">
                                          <p:val>
                                            <p:strVal val="#ppt_x"/>
                                          </p:val>
                                        </p:tav>
                                      </p:tavLst>
                                    </p:anim>
                                    <p:anim calcmode="lin" valueType="num">
                                      <p:cBhvr additive="base">
                                        <p:cTn id="46" dur="1000" fill="hold"/>
                                        <p:tgtEl>
                                          <p:spTgt spid="26"/>
                                        </p:tgtEl>
                                        <p:attrNameLst>
                                          <p:attrName>ppt_y</p:attrName>
                                        </p:attrNameLst>
                                      </p:cBhvr>
                                      <p:tavLst>
                                        <p:tav tm="0">
                                          <p:val>
                                            <p:strVal val="0-#ppt_h/2"/>
                                          </p:val>
                                        </p:tav>
                                        <p:tav tm="100000">
                                          <p:val>
                                            <p:strVal val="#ppt_y"/>
                                          </p:val>
                                        </p:tav>
                                      </p:tavLst>
                                    </p:anim>
                                  </p:childTnLst>
                                </p:cTn>
                              </p:par>
                              <p:par>
                                <p:cTn id="47" presetID="10" presetClass="entr" presetSubtype="0" fill="hold" grpId="0" nodeType="withEffect">
                                  <p:stCondLst>
                                    <p:cond delay="2750"/>
                                  </p:stCondLst>
                                  <p:childTnLst>
                                    <p:set>
                                      <p:cBhvr>
                                        <p:cTn id="48" dur="1" fill="hold">
                                          <p:stCondLst>
                                            <p:cond delay="0"/>
                                          </p:stCondLst>
                                        </p:cTn>
                                        <p:tgtEl>
                                          <p:spTgt spid="33"/>
                                        </p:tgtEl>
                                        <p:attrNameLst>
                                          <p:attrName>style.visibility</p:attrName>
                                        </p:attrNameLst>
                                      </p:cBhvr>
                                      <p:to>
                                        <p:strVal val="visible"/>
                                      </p:to>
                                    </p:set>
                                    <p:animEffect transition="in" filter="fade">
                                      <p:cBhvr>
                                        <p:cTn id="49" dur="250"/>
                                        <p:tgtEl>
                                          <p:spTgt spid="33"/>
                                        </p:tgtEl>
                                      </p:cBhvr>
                                    </p:animEffect>
                                  </p:childTnLst>
                                </p:cTn>
                              </p:par>
                              <p:par>
                                <p:cTn id="50" presetID="10" presetClass="entr" presetSubtype="0" fill="hold" grpId="0" nodeType="withEffect">
                                  <p:stCondLst>
                                    <p:cond delay="2750"/>
                                  </p:stCondLst>
                                  <p:childTnLst>
                                    <p:set>
                                      <p:cBhvr>
                                        <p:cTn id="51" dur="1" fill="hold">
                                          <p:stCondLst>
                                            <p:cond delay="0"/>
                                          </p:stCondLst>
                                        </p:cTn>
                                        <p:tgtEl>
                                          <p:spTgt spid="34"/>
                                        </p:tgtEl>
                                        <p:attrNameLst>
                                          <p:attrName>style.visibility</p:attrName>
                                        </p:attrNameLst>
                                      </p:cBhvr>
                                      <p:to>
                                        <p:strVal val="visible"/>
                                      </p:to>
                                    </p:set>
                                    <p:animEffect transition="in" filter="fade">
                                      <p:cBhvr>
                                        <p:cTn id="52" dur="250"/>
                                        <p:tgtEl>
                                          <p:spTgt spid="34"/>
                                        </p:tgtEl>
                                      </p:cBhvr>
                                    </p:animEffect>
                                  </p:childTnLst>
                                </p:cTn>
                              </p:par>
                              <p:par>
                                <p:cTn id="53" presetID="10" presetClass="entr" presetSubtype="0" fill="hold" grpId="0" nodeType="withEffect">
                                  <p:stCondLst>
                                    <p:cond delay="275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250"/>
                                        <p:tgtEl>
                                          <p:spTgt spid="35"/>
                                        </p:tgtEl>
                                      </p:cBhvr>
                                    </p:animEffect>
                                  </p:childTnLst>
                                </p:cTn>
                              </p:par>
                              <p:par>
                                <p:cTn id="56" presetID="10" presetClass="entr" presetSubtype="0" fill="hold" grpId="0" nodeType="withEffect">
                                  <p:stCondLst>
                                    <p:cond delay="2750"/>
                                  </p:stCondLst>
                                  <p:childTnLst>
                                    <p:set>
                                      <p:cBhvr>
                                        <p:cTn id="57" dur="1" fill="hold">
                                          <p:stCondLst>
                                            <p:cond delay="0"/>
                                          </p:stCondLst>
                                        </p:cTn>
                                        <p:tgtEl>
                                          <p:spTgt spid="36"/>
                                        </p:tgtEl>
                                        <p:attrNameLst>
                                          <p:attrName>style.visibility</p:attrName>
                                        </p:attrNameLst>
                                      </p:cBhvr>
                                      <p:to>
                                        <p:strVal val="visible"/>
                                      </p:to>
                                    </p:set>
                                    <p:animEffect transition="in" filter="fade">
                                      <p:cBhvr>
                                        <p:cTn id="58" dur="250"/>
                                        <p:tgtEl>
                                          <p:spTgt spid="36"/>
                                        </p:tgtEl>
                                      </p:cBhvr>
                                    </p:animEffect>
                                  </p:childTnLst>
                                </p:cTn>
                              </p:par>
                              <p:par>
                                <p:cTn id="59" presetID="10" presetClass="entr" presetSubtype="0" fill="hold" grpId="0" nodeType="withEffect">
                                  <p:stCondLst>
                                    <p:cond delay="2750"/>
                                  </p:stCondLst>
                                  <p:childTnLst>
                                    <p:set>
                                      <p:cBhvr>
                                        <p:cTn id="60" dur="1" fill="hold">
                                          <p:stCondLst>
                                            <p:cond delay="0"/>
                                          </p:stCondLst>
                                        </p:cTn>
                                        <p:tgtEl>
                                          <p:spTgt spid="37"/>
                                        </p:tgtEl>
                                        <p:attrNameLst>
                                          <p:attrName>style.visibility</p:attrName>
                                        </p:attrNameLst>
                                      </p:cBhvr>
                                      <p:to>
                                        <p:strVal val="visible"/>
                                      </p:to>
                                    </p:set>
                                    <p:animEffect transition="in" filter="fade">
                                      <p:cBhvr>
                                        <p:cTn id="61" dur="250"/>
                                        <p:tgtEl>
                                          <p:spTgt spid="37"/>
                                        </p:tgtEl>
                                      </p:cBhvr>
                                    </p:animEffect>
                                  </p:childTnLst>
                                </p:cTn>
                              </p:par>
                              <p:par>
                                <p:cTn id="62" presetID="10" presetClass="entr" presetSubtype="0" fill="hold" grpId="0" nodeType="withEffect">
                                  <p:stCondLst>
                                    <p:cond delay="2750"/>
                                  </p:stCondLst>
                                  <p:childTnLst>
                                    <p:set>
                                      <p:cBhvr>
                                        <p:cTn id="63" dur="1" fill="hold">
                                          <p:stCondLst>
                                            <p:cond delay="0"/>
                                          </p:stCondLst>
                                        </p:cTn>
                                        <p:tgtEl>
                                          <p:spTgt spid="38"/>
                                        </p:tgtEl>
                                        <p:attrNameLst>
                                          <p:attrName>style.visibility</p:attrName>
                                        </p:attrNameLst>
                                      </p:cBhvr>
                                      <p:to>
                                        <p:strVal val="visible"/>
                                      </p:to>
                                    </p:set>
                                    <p:animEffect transition="in" filter="fade">
                                      <p:cBhvr>
                                        <p:cTn id="64" dur="250"/>
                                        <p:tgtEl>
                                          <p:spTgt spid="38"/>
                                        </p:tgtEl>
                                      </p:cBhvr>
                                    </p:animEffect>
                                  </p:childTnLst>
                                </p:cTn>
                              </p:par>
                              <p:par>
                                <p:cTn id="65" presetID="10" presetClass="entr" presetSubtype="0" fill="hold" grpId="0" nodeType="withEffect">
                                  <p:stCondLst>
                                    <p:cond delay="2750"/>
                                  </p:stCondLst>
                                  <p:childTnLst>
                                    <p:set>
                                      <p:cBhvr>
                                        <p:cTn id="66" dur="1" fill="hold">
                                          <p:stCondLst>
                                            <p:cond delay="0"/>
                                          </p:stCondLst>
                                        </p:cTn>
                                        <p:tgtEl>
                                          <p:spTgt spid="39"/>
                                        </p:tgtEl>
                                        <p:attrNameLst>
                                          <p:attrName>style.visibility</p:attrName>
                                        </p:attrNameLst>
                                      </p:cBhvr>
                                      <p:to>
                                        <p:strVal val="visible"/>
                                      </p:to>
                                    </p:set>
                                    <p:animEffect transition="in" filter="fade">
                                      <p:cBhvr>
                                        <p:cTn id="67" dur="500"/>
                                        <p:tgtEl>
                                          <p:spTgt spid="39"/>
                                        </p:tgtEl>
                                      </p:cBhvr>
                                    </p:animEffect>
                                  </p:childTnLst>
                                </p:cTn>
                              </p:par>
                              <p:par>
                                <p:cTn id="68" presetID="10" presetClass="entr" presetSubtype="0" fill="hold" grpId="0" nodeType="withEffect">
                                  <p:stCondLst>
                                    <p:cond delay="275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par>
                                <p:cTn id="71" presetID="10" presetClass="entr" presetSubtype="0" fill="hold" grpId="0" nodeType="withEffect">
                                  <p:stCondLst>
                                    <p:cond delay="2750"/>
                                  </p:stCondLst>
                                  <p:childTnLst>
                                    <p:set>
                                      <p:cBhvr>
                                        <p:cTn id="72" dur="1" fill="hold">
                                          <p:stCondLst>
                                            <p:cond delay="0"/>
                                          </p:stCondLst>
                                        </p:cTn>
                                        <p:tgtEl>
                                          <p:spTgt spid="41"/>
                                        </p:tgtEl>
                                        <p:attrNameLst>
                                          <p:attrName>style.visibility</p:attrName>
                                        </p:attrNameLst>
                                      </p:cBhvr>
                                      <p:to>
                                        <p:strVal val="visible"/>
                                      </p:to>
                                    </p:set>
                                    <p:animEffect transition="in" filter="fade">
                                      <p:cBhvr>
                                        <p:cTn id="73" dur="500"/>
                                        <p:tgtEl>
                                          <p:spTgt spid="41"/>
                                        </p:tgtEl>
                                      </p:cBhvr>
                                    </p:animEffect>
                                  </p:childTnLst>
                                </p:cTn>
                              </p:par>
                              <p:par>
                                <p:cTn id="74" presetID="10" presetClass="entr" presetSubtype="0" fill="hold" grpId="0" nodeType="withEffect">
                                  <p:stCondLst>
                                    <p:cond delay="2750"/>
                                  </p:stCondLst>
                                  <p:childTnLst>
                                    <p:set>
                                      <p:cBhvr>
                                        <p:cTn id="75" dur="1" fill="hold">
                                          <p:stCondLst>
                                            <p:cond delay="0"/>
                                          </p:stCondLst>
                                        </p:cTn>
                                        <p:tgtEl>
                                          <p:spTgt spid="42"/>
                                        </p:tgtEl>
                                        <p:attrNameLst>
                                          <p:attrName>style.visibility</p:attrName>
                                        </p:attrNameLst>
                                      </p:cBhvr>
                                      <p:to>
                                        <p:strVal val="visible"/>
                                      </p:to>
                                    </p:set>
                                    <p:animEffect transition="in" filter="fade">
                                      <p:cBhvr>
                                        <p:cTn id="76" dur="500"/>
                                        <p:tgtEl>
                                          <p:spTgt spid="42"/>
                                        </p:tgtEl>
                                      </p:cBhvr>
                                    </p:animEffect>
                                  </p:childTnLst>
                                </p:cTn>
                              </p:par>
                              <p:par>
                                <p:cTn id="77" presetID="10" presetClass="entr" presetSubtype="0" fill="hold" grpId="0" nodeType="withEffect">
                                  <p:stCondLst>
                                    <p:cond delay="2750"/>
                                  </p:stCondLst>
                                  <p:childTnLst>
                                    <p:set>
                                      <p:cBhvr>
                                        <p:cTn id="78" dur="1" fill="hold">
                                          <p:stCondLst>
                                            <p:cond delay="0"/>
                                          </p:stCondLst>
                                        </p:cTn>
                                        <p:tgtEl>
                                          <p:spTgt spid="43"/>
                                        </p:tgtEl>
                                        <p:attrNameLst>
                                          <p:attrName>style.visibility</p:attrName>
                                        </p:attrNameLst>
                                      </p:cBhvr>
                                      <p:to>
                                        <p:strVal val="visible"/>
                                      </p:to>
                                    </p:set>
                                    <p:animEffect transition="in" filter="fade">
                                      <p:cBhvr>
                                        <p:cTn id="79" dur="500"/>
                                        <p:tgtEl>
                                          <p:spTgt spid="43"/>
                                        </p:tgtEl>
                                      </p:cBhvr>
                                    </p:animEffect>
                                  </p:childTnLst>
                                </p:cTn>
                              </p:par>
                              <p:par>
                                <p:cTn id="80" presetID="10" presetClass="entr" presetSubtype="0" fill="hold" grpId="0" nodeType="withEffect">
                                  <p:stCondLst>
                                    <p:cond delay="2750"/>
                                  </p:stCondLst>
                                  <p:childTnLst>
                                    <p:set>
                                      <p:cBhvr>
                                        <p:cTn id="81" dur="1" fill="hold">
                                          <p:stCondLst>
                                            <p:cond delay="0"/>
                                          </p:stCondLst>
                                        </p:cTn>
                                        <p:tgtEl>
                                          <p:spTgt spid="44"/>
                                        </p:tgtEl>
                                        <p:attrNameLst>
                                          <p:attrName>style.visibility</p:attrName>
                                        </p:attrNameLst>
                                      </p:cBhvr>
                                      <p:to>
                                        <p:strVal val="visible"/>
                                      </p:to>
                                    </p:set>
                                    <p:animEffect transition="in" filter="fade">
                                      <p:cBhvr>
                                        <p:cTn id="82"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5" grpId="0" animBg="1"/>
      <p:bldP spid="26" grpId="0" animBg="1"/>
      <p:bldP spid="33" grpId="0"/>
      <p:bldP spid="34" grpId="0"/>
      <p:bldP spid="35" grpId="0"/>
      <p:bldP spid="36" grpId="0"/>
      <p:bldP spid="37" grpId="0"/>
      <p:bldP spid="38" grpId="0"/>
      <p:bldP spid="39" grpId="0" animBg="1"/>
      <p:bldP spid="40" grpId="0" animBg="1"/>
      <p:bldP spid="41" grpId="0" animBg="1"/>
      <p:bldP spid="42" grpId="0" animBg="1"/>
      <p:bldP spid="43" grpId="0" animBg="1"/>
      <p:bldP spid="4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Group 44"/>
          <p:cNvGrpSpPr/>
          <p:nvPr/>
        </p:nvGrpSpPr>
        <p:grpSpPr>
          <a:xfrm>
            <a:off x="7943450" y="2605396"/>
            <a:ext cx="2367616" cy="2500100"/>
            <a:chOff x="7531983" y="2470212"/>
            <a:chExt cx="2245500" cy="2371151"/>
          </a:xfrm>
          <a:solidFill>
            <a:srgbClr val="0070C0"/>
          </a:solidFill>
          <a:effectLst>
            <a:outerShdw blurRad="419100" dist="419100" dir="5400000" algn="ctr" rotWithShape="0">
              <a:srgbClr val="000000">
                <a:alpha val="43137"/>
              </a:srgbClr>
            </a:outerShdw>
          </a:effectLst>
        </p:grpSpPr>
        <p:sp>
          <p:nvSpPr>
            <p:cNvPr id="5" name="Freeform 5"/>
            <p:cNvSpPr/>
            <p:nvPr/>
          </p:nvSpPr>
          <p:spPr bwMode="auto">
            <a:xfrm rot="900000">
              <a:off x="7531983" y="2508718"/>
              <a:ext cx="2245500" cy="2332645"/>
            </a:xfrm>
            <a:custGeom>
              <a:avLst/>
              <a:gdLst>
                <a:gd name="T0" fmla="*/ 267 w 468"/>
                <a:gd name="T1" fmla="*/ 141 h 485"/>
                <a:gd name="T2" fmla="*/ 248 w 468"/>
                <a:gd name="T3" fmla="*/ 192 h 485"/>
                <a:gd name="T4" fmla="*/ 195 w 468"/>
                <a:gd name="T5" fmla="*/ 218 h 485"/>
                <a:gd name="T6" fmla="*/ 49 w 468"/>
                <a:gd name="T7" fmla="*/ 250 h 485"/>
                <a:gd name="T8" fmla="*/ 56 w 468"/>
                <a:gd name="T9" fmla="*/ 436 h 485"/>
                <a:gd name="T10" fmla="*/ 241 w 468"/>
                <a:gd name="T11" fmla="*/ 429 h 485"/>
                <a:gd name="T12" fmla="*/ 262 w 468"/>
                <a:gd name="T13" fmla="*/ 281 h 485"/>
                <a:gd name="T14" fmla="*/ 279 w 468"/>
                <a:gd name="T15" fmla="*/ 225 h 485"/>
                <a:gd name="T16" fmla="*/ 334 w 468"/>
                <a:gd name="T17" fmla="*/ 203 h 485"/>
                <a:gd name="T18" fmla="*/ 432 w 468"/>
                <a:gd name="T19" fmla="*/ 175 h 485"/>
                <a:gd name="T20" fmla="*/ 426 w 468"/>
                <a:gd name="T21" fmla="*/ 36 h 485"/>
                <a:gd name="T22" fmla="*/ 288 w 468"/>
                <a:gd name="T23" fmla="*/ 42 h 485"/>
                <a:gd name="T24" fmla="*/ 267 w 468"/>
                <a:gd name="T25" fmla="*/ 141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8" h="485">
                  <a:moveTo>
                    <a:pt x="267" y="141"/>
                  </a:moveTo>
                  <a:cubicBezTo>
                    <a:pt x="267" y="141"/>
                    <a:pt x="269" y="169"/>
                    <a:pt x="248" y="192"/>
                  </a:cubicBezTo>
                  <a:cubicBezTo>
                    <a:pt x="227" y="215"/>
                    <a:pt x="195" y="218"/>
                    <a:pt x="195" y="218"/>
                  </a:cubicBezTo>
                  <a:cubicBezTo>
                    <a:pt x="146" y="198"/>
                    <a:pt x="87" y="209"/>
                    <a:pt x="49" y="250"/>
                  </a:cubicBezTo>
                  <a:cubicBezTo>
                    <a:pt x="0" y="303"/>
                    <a:pt x="3" y="386"/>
                    <a:pt x="56" y="436"/>
                  </a:cubicBezTo>
                  <a:cubicBezTo>
                    <a:pt x="109" y="485"/>
                    <a:pt x="192" y="482"/>
                    <a:pt x="241" y="429"/>
                  </a:cubicBezTo>
                  <a:cubicBezTo>
                    <a:pt x="280" y="387"/>
                    <a:pt x="286" y="328"/>
                    <a:pt x="262" y="281"/>
                  </a:cubicBezTo>
                  <a:cubicBezTo>
                    <a:pt x="262" y="281"/>
                    <a:pt x="250" y="256"/>
                    <a:pt x="279" y="225"/>
                  </a:cubicBezTo>
                  <a:cubicBezTo>
                    <a:pt x="304" y="198"/>
                    <a:pt x="334" y="203"/>
                    <a:pt x="334" y="203"/>
                  </a:cubicBezTo>
                  <a:cubicBezTo>
                    <a:pt x="368" y="212"/>
                    <a:pt x="406" y="202"/>
                    <a:pt x="432" y="175"/>
                  </a:cubicBezTo>
                  <a:cubicBezTo>
                    <a:pt x="468" y="135"/>
                    <a:pt x="466" y="73"/>
                    <a:pt x="426" y="36"/>
                  </a:cubicBezTo>
                  <a:cubicBezTo>
                    <a:pt x="387" y="0"/>
                    <a:pt x="325" y="2"/>
                    <a:pt x="288" y="42"/>
                  </a:cubicBezTo>
                  <a:cubicBezTo>
                    <a:pt x="262" y="69"/>
                    <a:pt x="256" y="107"/>
                    <a:pt x="267" y="141"/>
                  </a:cubicBezTo>
                  <a:close/>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sp>
          <p:nvSpPr>
            <p:cNvPr id="6" name="Freeform 6"/>
            <p:cNvSpPr/>
            <p:nvPr/>
          </p:nvSpPr>
          <p:spPr bwMode="auto">
            <a:xfrm rot="900000">
              <a:off x="7531983" y="2470212"/>
              <a:ext cx="2245500" cy="2342778"/>
            </a:xfrm>
            <a:custGeom>
              <a:avLst/>
              <a:gdLst>
                <a:gd name="T0" fmla="*/ 267 w 468"/>
                <a:gd name="T1" fmla="*/ 142 h 487"/>
                <a:gd name="T2" fmla="*/ 248 w 468"/>
                <a:gd name="T3" fmla="*/ 193 h 487"/>
                <a:gd name="T4" fmla="*/ 195 w 468"/>
                <a:gd name="T5" fmla="*/ 220 h 487"/>
                <a:gd name="T6" fmla="*/ 49 w 468"/>
                <a:gd name="T7" fmla="*/ 253 h 487"/>
                <a:gd name="T8" fmla="*/ 57 w 468"/>
                <a:gd name="T9" fmla="*/ 438 h 487"/>
                <a:gd name="T10" fmla="*/ 242 w 468"/>
                <a:gd name="T11" fmla="*/ 430 h 487"/>
                <a:gd name="T12" fmla="*/ 263 w 468"/>
                <a:gd name="T13" fmla="*/ 282 h 487"/>
                <a:gd name="T14" fmla="*/ 279 w 468"/>
                <a:gd name="T15" fmla="*/ 226 h 487"/>
                <a:gd name="T16" fmla="*/ 334 w 468"/>
                <a:gd name="T17" fmla="*/ 204 h 487"/>
                <a:gd name="T18" fmla="*/ 431 w 468"/>
                <a:gd name="T19" fmla="*/ 176 h 487"/>
                <a:gd name="T20" fmla="*/ 425 w 468"/>
                <a:gd name="T21" fmla="*/ 37 h 487"/>
                <a:gd name="T22" fmla="*/ 287 w 468"/>
                <a:gd name="T23" fmla="*/ 43 h 487"/>
                <a:gd name="T24" fmla="*/ 267 w 468"/>
                <a:gd name="T25" fmla="*/ 142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8" h="487">
                  <a:moveTo>
                    <a:pt x="267" y="142"/>
                  </a:moveTo>
                  <a:cubicBezTo>
                    <a:pt x="267" y="142"/>
                    <a:pt x="269" y="170"/>
                    <a:pt x="248" y="193"/>
                  </a:cubicBezTo>
                  <a:cubicBezTo>
                    <a:pt x="227" y="216"/>
                    <a:pt x="195" y="220"/>
                    <a:pt x="195" y="220"/>
                  </a:cubicBezTo>
                  <a:cubicBezTo>
                    <a:pt x="146" y="200"/>
                    <a:pt x="87" y="211"/>
                    <a:pt x="49" y="253"/>
                  </a:cubicBezTo>
                  <a:cubicBezTo>
                    <a:pt x="0" y="306"/>
                    <a:pt x="4" y="389"/>
                    <a:pt x="57" y="438"/>
                  </a:cubicBezTo>
                  <a:cubicBezTo>
                    <a:pt x="110" y="487"/>
                    <a:pt x="193" y="483"/>
                    <a:pt x="242" y="430"/>
                  </a:cubicBezTo>
                  <a:cubicBezTo>
                    <a:pt x="280" y="389"/>
                    <a:pt x="287" y="329"/>
                    <a:pt x="263" y="282"/>
                  </a:cubicBezTo>
                  <a:cubicBezTo>
                    <a:pt x="263" y="282"/>
                    <a:pt x="250" y="258"/>
                    <a:pt x="279" y="226"/>
                  </a:cubicBezTo>
                  <a:cubicBezTo>
                    <a:pt x="303" y="199"/>
                    <a:pt x="334" y="204"/>
                    <a:pt x="334" y="204"/>
                  </a:cubicBezTo>
                  <a:cubicBezTo>
                    <a:pt x="368" y="213"/>
                    <a:pt x="406" y="203"/>
                    <a:pt x="431" y="176"/>
                  </a:cubicBezTo>
                  <a:cubicBezTo>
                    <a:pt x="468" y="136"/>
                    <a:pt x="465" y="74"/>
                    <a:pt x="425" y="37"/>
                  </a:cubicBezTo>
                  <a:cubicBezTo>
                    <a:pt x="386" y="0"/>
                    <a:pt x="323" y="3"/>
                    <a:pt x="287" y="43"/>
                  </a:cubicBezTo>
                  <a:cubicBezTo>
                    <a:pt x="261" y="70"/>
                    <a:pt x="255" y="109"/>
                    <a:pt x="267" y="142"/>
                  </a:cubicBezTo>
                  <a:close/>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grpSp>
      <p:grpSp>
        <p:nvGrpSpPr>
          <p:cNvPr id="44" name="Group 43"/>
          <p:cNvGrpSpPr/>
          <p:nvPr/>
        </p:nvGrpSpPr>
        <p:grpSpPr>
          <a:xfrm>
            <a:off x="6505683" y="2568086"/>
            <a:ext cx="2459500" cy="2410352"/>
            <a:chOff x="6168371" y="2434826"/>
            <a:chExt cx="2332645" cy="2286032"/>
          </a:xfrm>
          <a:solidFill>
            <a:schemeClr val="tx1">
              <a:lumMod val="65000"/>
              <a:lumOff val="35000"/>
            </a:schemeClr>
          </a:solidFill>
          <a:effectLst>
            <a:outerShdw blurRad="419100" dist="419100" dir="5400000" algn="ctr" rotWithShape="0">
              <a:srgbClr val="000000">
                <a:alpha val="43137"/>
              </a:srgbClr>
            </a:outerShdw>
          </a:effectLst>
        </p:grpSpPr>
        <p:sp>
          <p:nvSpPr>
            <p:cNvPr id="16" name="Freeform 7"/>
            <p:cNvSpPr/>
            <p:nvPr/>
          </p:nvSpPr>
          <p:spPr bwMode="auto">
            <a:xfrm rot="20700000">
              <a:off x="6174451" y="2469278"/>
              <a:ext cx="2326565" cy="2251580"/>
            </a:xfrm>
            <a:custGeom>
              <a:avLst/>
              <a:gdLst>
                <a:gd name="T0" fmla="*/ 344 w 485"/>
                <a:gd name="T1" fmla="*/ 267 h 468"/>
                <a:gd name="T2" fmla="*/ 293 w 485"/>
                <a:gd name="T3" fmla="*/ 248 h 468"/>
                <a:gd name="T4" fmla="*/ 266 w 485"/>
                <a:gd name="T5" fmla="*/ 195 h 468"/>
                <a:gd name="T6" fmla="*/ 234 w 485"/>
                <a:gd name="T7" fmla="*/ 49 h 468"/>
                <a:gd name="T8" fmla="*/ 49 w 485"/>
                <a:gd name="T9" fmla="*/ 56 h 468"/>
                <a:gd name="T10" fmla="*/ 56 w 485"/>
                <a:gd name="T11" fmla="*/ 241 h 468"/>
                <a:gd name="T12" fmla="*/ 204 w 485"/>
                <a:gd name="T13" fmla="*/ 262 h 468"/>
                <a:gd name="T14" fmla="*/ 259 w 485"/>
                <a:gd name="T15" fmla="*/ 278 h 468"/>
                <a:gd name="T16" fmla="*/ 282 w 485"/>
                <a:gd name="T17" fmla="*/ 334 h 468"/>
                <a:gd name="T18" fmla="*/ 310 w 485"/>
                <a:gd name="T19" fmla="*/ 431 h 468"/>
                <a:gd name="T20" fmla="*/ 448 w 485"/>
                <a:gd name="T21" fmla="*/ 426 h 468"/>
                <a:gd name="T22" fmla="*/ 443 w 485"/>
                <a:gd name="T23" fmla="*/ 287 h 468"/>
                <a:gd name="T24" fmla="*/ 344 w 485"/>
                <a:gd name="T25" fmla="*/ 267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5" h="468">
                  <a:moveTo>
                    <a:pt x="344" y="267"/>
                  </a:moveTo>
                  <a:cubicBezTo>
                    <a:pt x="344" y="267"/>
                    <a:pt x="316" y="269"/>
                    <a:pt x="293" y="248"/>
                  </a:cubicBezTo>
                  <a:cubicBezTo>
                    <a:pt x="270" y="226"/>
                    <a:pt x="266" y="195"/>
                    <a:pt x="266" y="195"/>
                  </a:cubicBezTo>
                  <a:cubicBezTo>
                    <a:pt x="286" y="146"/>
                    <a:pt x="275" y="87"/>
                    <a:pt x="234" y="49"/>
                  </a:cubicBezTo>
                  <a:cubicBezTo>
                    <a:pt x="181" y="0"/>
                    <a:pt x="98" y="3"/>
                    <a:pt x="49" y="56"/>
                  </a:cubicBezTo>
                  <a:cubicBezTo>
                    <a:pt x="0" y="109"/>
                    <a:pt x="3" y="192"/>
                    <a:pt x="56" y="241"/>
                  </a:cubicBezTo>
                  <a:cubicBezTo>
                    <a:pt x="97" y="279"/>
                    <a:pt x="156" y="286"/>
                    <a:pt x="204" y="262"/>
                  </a:cubicBezTo>
                  <a:cubicBezTo>
                    <a:pt x="204" y="262"/>
                    <a:pt x="228" y="250"/>
                    <a:pt x="259" y="278"/>
                  </a:cubicBezTo>
                  <a:cubicBezTo>
                    <a:pt x="286" y="303"/>
                    <a:pt x="282" y="334"/>
                    <a:pt x="282" y="334"/>
                  </a:cubicBezTo>
                  <a:cubicBezTo>
                    <a:pt x="273" y="368"/>
                    <a:pt x="282" y="406"/>
                    <a:pt x="310" y="431"/>
                  </a:cubicBezTo>
                  <a:cubicBezTo>
                    <a:pt x="349" y="468"/>
                    <a:pt x="411" y="466"/>
                    <a:pt x="448" y="426"/>
                  </a:cubicBezTo>
                  <a:cubicBezTo>
                    <a:pt x="485" y="386"/>
                    <a:pt x="483" y="324"/>
                    <a:pt x="443" y="287"/>
                  </a:cubicBezTo>
                  <a:cubicBezTo>
                    <a:pt x="415" y="262"/>
                    <a:pt x="377" y="255"/>
                    <a:pt x="344" y="267"/>
                  </a:cubicBezTo>
                  <a:close/>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sp>
          <p:nvSpPr>
            <p:cNvPr id="17" name="Freeform 8"/>
            <p:cNvSpPr/>
            <p:nvPr/>
          </p:nvSpPr>
          <p:spPr bwMode="auto">
            <a:xfrm rot="20700000">
              <a:off x="6168371" y="2434826"/>
              <a:ext cx="2332645" cy="2253607"/>
            </a:xfrm>
            <a:custGeom>
              <a:avLst/>
              <a:gdLst>
                <a:gd name="T0" fmla="*/ 345 w 486"/>
                <a:gd name="T1" fmla="*/ 267 h 468"/>
                <a:gd name="T2" fmla="*/ 294 w 486"/>
                <a:gd name="T3" fmla="*/ 248 h 468"/>
                <a:gd name="T4" fmla="*/ 267 w 486"/>
                <a:gd name="T5" fmla="*/ 195 h 468"/>
                <a:gd name="T6" fmla="*/ 234 w 486"/>
                <a:gd name="T7" fmla="*/ 49 h 468"/>
                <a:gd name="T8" fmla="*/ 49 w 486"/>
                <a:gd name="T9" fmla="*/ 57 h 468"/>
                <a:gd name="T10" fmla="*/ 57 w 486"/>
                <a:gd name="T11" fmla="*/ 242 h 468"/>
                <a:gd name="T12" fmla="*/ 205 w 486"/>
                <a:gd name="T13" fmla="*/ 262 h 468"/>
                <a:gd name="T14" fmla="*/ 260 w 486"/>
                <a:gd name="T15" fmla="*/ 278 h 468"/>
                <a:gd name="T16" fmla="*/ 283 w 486"/>
                <a:gd name="T17" fmla="*/ 334 h 468"/>
                <a:gd name="T18" fmla="*/ 311 w 486"/>
                <a:gd name="T19" fmla="*/ 431 h 468"/>
                <a:gd name="T20" fmla="*/ 450 w 486"/>
                <a:gd name="T21" fmla="*/ 425 h 468"/>
                <a:gd name="T22" fmla="*/ 444 w 486"/>
                <a:gd name="T23" fmla="*/ 287 h 468"/>
                <a:gd name="T24" fmla="*/ 345 w 486"/>
                <a:gd name="T25" fmla="*/ 267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6" h="468">
                  <a:moveTo>
                    <a:pt x="345" y="267"/>
                  </a:moveTo>
                  <a:cubicBezTo>
                    <a:pt x="345" y="267"/>
                    <a:pt x="317" y="269"/>
                    <a:pt x="294" y="248"/>
                  </a:cubicBezTo>
                  <a:cubicBezTo>
                    <a:pt x="271" y="226"/>
                    <a:pt x="267" y="195"/>
                    <a:pt x="267" y="195"/>
                  </a:cubicBezTo>
                  <a:cubicBezTo>
                    <a:pt x="287" y="146"/>
                    <a:pt x="275" y="87"/>
                    <a:pt x="234" y="49"/>
                  </a:cubicBezTo>
                  <a:cubicBezTo>
                    <a:pt x="181" y="0"/>
                    <a:pt x="98" y="4"/>
                    <a:pt x="49" y="57"/>
                  </a:cubicBezTo>
                  <a:cubicBezTo>
                    <a:pt x="0" y="110"/>
                    <a:pt x="4" y="193"/>
                    <a:pt x="57" y="242"/>
                  </a:cubicBezTo>
                  <a:cubicBezTo>
                    <a:pt x="98" y="280"/>
                    <a:pt x="158" y="286"/>
                    <a:pt x="205" y="262"/>
                  </a:cubicBezTo>
                  <a:cubicBezTo>
                    <a:pt x="205" y="262"/>
                    <a:pt x="229" y="250"/>
                    <a:pt x="260" y="278"/>
                  </a:cubicBezTo>
                  <a:cubicBezTo>
                    <a:pt x="287" y="303"/>
                    <a:pt x="283" y="334"/>
                    <a:pt x="283" y="334"/>
                  </a:cubicBezTo>
                  <a:cubicBezTo>
                    <a:pt x="274" y="368"/>
                    <a:pt x="284" y="406"/>
                    <a:pt x="311" y="431"/>
                  </a:cubicBezTo>
                  <a:cubicBezTo>
                    <a:pt x="351" y="468"/>
                    <a:pt x="413" y="465"/>
                    <a:pt x="450" y="425"/>
                  </a:cubicBezTo>
                  <a:cubicBezTo>
                    <a:pt x="486" y="385"/>
                    <a:pt x="484" y="323"/>
                    <a:pt x="444" y="287"/>
                  </a:cubicBezTo>
                  <a:cubicBezTo>
                    <a:pt x="416" y="261"/>
                    <a:pt x="378" y="255"/>
                    <a:pt x="345" y="267"/>
                  </a:cubicBezTo>
                  <a:close/>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grpSp>
      <p:grpSp>
        <p:nvGrpSpPr>
          <p:cNvPr id="43" name="Group 42"/>
          <p:cNvGrpSpPr/>
          <p:nvPr/>
        </p:nvGrpSpPr>
        <p:grpSpPr>
          <a:xfrm>
            <a:off x="5174902" y="2720765"/>
            <a:ext cx="2367616" cy="2495827"/>
            <a:chOff x="4906230" y="2579631"/>
            <a:chExt cx="2245500" cy="2367098"/>
          </a:xfrm>
          <a:solidFill>
            <a:srgbClr val="0070C0"/>
          </a:solidFill>
          <a:effectLst>
            <a:outerShdw blurRad="419100" dist="419100" dir="5400000" algn="ctr" rotWithShape="0">
              <a:srgbClr val="000000">
                <a:alpha val="43137"/>
              </a:srgbClr>
            </a:outerShdw>
          </a:effectLst>
        </p:grpSpPr>
        <p:sp>
          <p:nvSpPr>
            <p:cNvPr id="18" name="Freeform 9"/>
            <p:cNvSpPr/>
            <p:nvPr/>
          </p:nvSpPr>
          <p:spPr bwMode="auto">
            <a:xfrm rot="900000">
              <a:off x="4906230" y="2614084"/>
              <a:ext cx="2245500" cy="2332645"/>
            </a:xfrm>
            <a:custGeom>
              <a:avLst/>
              <a:gdLst>
                <a:gd name="T0" fmla="*/ 267 w 468"/>
                <a:gd name="T1" fmla="*/ 141 h 485"/>
                <a:gd name="T2" fmla="*/ 248 w 468"/>
                <a:gd name="T3" fmla="*/ 192 h 485"/>
                <a:gd name="T4" fmla="*/ 195 w 468"/>
                <a:gd name="T5" fmla="*/ 218 h 485"/>
                <a:gd name="T6" fmla="*/ 49 w 468"/>
                <a:gd name="T7" fmla="*/ 250 h 485"/>
                <a:gd name="T8" fmla="*/ 56 w 468"/>
                <a:gd name="T9" fmla="*/ 436 h 485"/>
                <a:gd name="T10" fmla="*/ 241 w 468"/>
                <a:gd name="T11" fmla="*/ 429 h 485"/>
                <a:gd name="T12" fmla="*/ 262 w 468"/>
                <a:gd name="T13" fmla="*/ 281 h 485"/>
                <a:gd name="T14" fmla="*/ 278 w 468"/>
                <a:gd name="T15" fmla="*/ 225 h 485"/>
                <a:gd name="T16" fmla="*/ 334 w 468"/>
                <a:gd name="T17" fmla="*/ 203 h 485"/>
                <a:gd name="T18" fmla="*/ 431 w 468"/>
                <a:gd name="T19" fmla="*/ 175 h 485"/>
                <a:gd name="T20" fmla="*/ 426 w 468"/>
                <a:gd name="T21" fmla="*/ 36 h 485"/>
                <a:gd name="T22" fmla="*/ 287 w 468"/>
                <a:gd name="T23" fmla="*/ 42 h 485"/>
                <a:gd name="T24" fmla="*/ 267 w 468"/>
                <a:gd name="T25" fmla="*/ 141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8" h="485">
                  <a:moveTo>
                    <a:pt x="267" y="141"/>
                  </a:moveTo>
                  <a:cubicBezTo>
                    <a:pt x="267" y="141"/>
                    <a:pt x="269" y="169"/>
                    <a:pt x="248" y="192"/>
                  </a:cubicBezTo>
                  <a:cubicBezTo>
                    <a:pt x="226" y="215"/>
                    <a:pt x="195" y="218"/>
                    <a:pt x="195" y="218"/>
                  </a:cubicBezTo>
                  <a:cubicBezTo>
                    <a:pt x="146" y="198"/>
                    <a:pt x="87" y="209"/>
                    <a:pt x="49" y="250"/>
                  </a:cubicBezTo>
                  <a:cubicBezTo>
                    <a:pt x="0" y="303"/>
                    <a:pt x="3" y="386"/>
                    <a:pt x="56" y="436"/>
                  </a:cubicBezTo>
                  <a:cubicBezTo>
                    <a:pt x="109" y="485"/>
                    <a:pt x="192" y="482"/>
                    <a:pt x="241" y="429"/>
                  </a:cubicBezTo>
                  <a:cubicBezTo>
                    <a:pt x="279" y="387"/>
                    <a:pt x="286" y="328"/>
                    <a:pt x="262" y="281"/>
                  </a:cubicBezTo>
                  <a:cubicBezTo>
                    <a:pt x="262" y="281"/>
                    <a:pt x="249" y="256"/>
                    <a:pt x="278" y="225"/>
                  </a:cubicBezTo>
                  <a:cubicBezTo>
                    <a:pt x="303" y="198"/>
                    <a:pt x="334" y="203"/>
                    <a:pt x="334" y="203"/>
                  </a:cubicBezTo>
                  <a:cubicBezTo>
                    <a:pt x="368" y="212"/>
                    <a:pt x="406" y="203"/>
                    <a:pt x="431" y="175"/>
                  </a:cubicBezTo>
                  <a:cubicBezTo>
                    <a:pt x="468" y="135"/>
                    <a:pt x="466" y="73"/>
                    <a:pt x="426" y="36"/>
                  </a:cubicBezTo>
                  <a:cubicBezTo>
                    <a:pt x="386" y="0"/>
                    <a:pt x="324" y="2"/>
                    <a:pt x="287" y="42"/>
                  </a:cubicBezTo>
                  <a:cubicBezTo>
                    <a:pt x="262" y="69"/>
                    <a:pt x="255" y="108"/>
                    <a:pt x="267" y="141"/>
                  </a:cubicBezTo>
                  <a:close/>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sp>
          <p:nvSpPr>
            <p:cNvPr id="19" name="Freeform 10"/>
            <p:cNvSpPr/>
            <p:nvPr/>
          </p:nvSpPr>
          <p:spPr bwMode="auto">
            <a:xfrm rot="900000">
              <a:off x="4906230" y="2579631"/>
              <a:ext cx="2239420" cy="2342778"/>
            </a:xfrm>
            <a:custGeom>
              <a:avLst/>
              <a:gdLst>
                <a:gd name="T0" fmla="*/ 266 w 467"/>
                <a:gd name="T1" fmla="*/ 142 h 487"/>
                <a:gd name="T2" fmla="*/ 247 w 467"/>
                <a:gd name="T3" fmla="*/ 193 h 487"/>
                <a:gd name="T4" fmla="*/ 195 w 467"/>
                <a:gd name="T5" fmla="*/ 220 h 487"/>
                <a:gd name="T6" fmla="*/ 49 w 467"/>
                <a:gd name="T7" fmla="*/ 253 h 487"/>
                <a:gd name="T8" fmla="*/ 57 w 467"/>
                <a:gd name="T9" fmla="*/ 438 h 487"/>
                <a:gd name="T10" fmla="*/ 242 w 467"/>
                <a:gd name="T11" fmla="*/ 430 h 487"/>
                <a:gd name="T12" fmla="*/ 262 w 467"/>
                <a:gd name="T13" fmla="*/ 282 h 487"/>
                <a:gd name="T14" fmla="*/ 278 w 467"/>
                <a:gd name="T15" fmla="*/ 226 h 487"/>
                <a:gd name="T16" fmla="*/ 334 w 467"/>
                <a:gd name="T17" fmla="*/ 204 h 487"/>
                <a:gd name="T18" fmla="*/ 431 w 467"/>
                <a:gd name="T19" fmla="*/ 175 h 487"/>
                <a:gd name="T20" fmla="*/ 425 w 467"/>
                <a:gd name="T21" fmla="*/ 37 h 487"/>
                <a:gd name="T22" fmla="*/ 286 w 467"/>
                <a:gd name="T23" fmla="*/ 43 h 487"/>
                <a:gd name="T24" fmla="*/ 266 w 467"/>
                <a:gd name="T25" fmla="*/ 142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7" h="487">
                  <a:moveTo>
                    <a:pt x="266" y="142"/>
                  </a:moveTo>
                  <a:cubicBezTo>
                    <a:pt x="266" y="142"/>
                    <a:pt x="268" y="170"/>
                    <a:pt x="247" y="193"/>
                  </a:cubicBezTo>
                  <a:cubicBezTo>
                    <a:pt x="226" y="216"/>
                    <a:pt x="195" y="220"/>
                    <a:pt x="195" y="220"/>
                  </a:cubicBezTo>
                  <a:cubicBezTo>
                    <a:pt x="145" y="200"/>
                    <a:pt x="87" y="211"/>
                    <a:pt x="49" y="253"/>
                  </a:cubicBezTo>
                  <a:cubicBezTo>
                    <a:pt x="0" y="306"/>
                    <a:pt x="3" y="389"/>
                    <a:pt x="57" y="438"/>
                  </a:cubicBezTo>
                  <a:cubicBezTo>
                    <a:pt x="110" y="487"/>
                    <a:pt x="193" y="483"/>
                    <a:pt x="242" y="430"/>
                  </a:cubicBezTo>
                  <a:cubicBezTo>
                    <a:pt x="280" y="389"/>
                    <a:pt x="286" y="329"/>
                    <a:pt x="262" y="282"/>
                  </a:cubicBezTo>
                  <a:cubicBezTo>
                    <a:pt x="262" y="282"/>
                    <a:pt x="250" y="257"/>
                    <a:pt x="278" y="226"/>
                  </a:cubicBezTo>
                  <a:cubicBezTo>
                    <a:pt x="303" y="199"/>
                    <a:pt x="334" y="204"/>
                    <a:pt x="334" y="204"/>
                  </a:cubicBezTo>
                  <a:cubicBezTo>
                    <a:pt x="368" y="213"/>
                    <a:pt x="405" y="203"/>
                    <a:pt x="431" y="175"/>
                  </a:cubicBezTo>
                  <a:cubicBezTo>
                    <a:pt x="467" y="135"/>
                    <a:pt x="465" y="73"/>
                    <a:pt x="425" y="37"/>
                  </a:cubicBezTo>
                  <a:cubicBezTo>
                    <a:pt x="385" y="0"/>
                    <a:pt x="323" y="3"/>
                    <a:pt x="286" y="43"/>
                  </a:cubicBezTo>
                  <a:cubicBezTo>
                    <a:pt x="261" y="70"/>
                    <a:pt x="254" y="109"/>
                    <a:pt x="266" y="142"/>
                  </a:cubicBezTo>
                  <a:close/>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grpSp>
      <p:grpSp>
        <p:nvGrpSpPr>
          <p:cNvPr id="42" name="Group 41"/>
          <p:cNvGrpSpPr/>
          <p:nvPr/>
        </p:nvGrpSpPr>
        <p:grpSpPr>
          <a:xfrm>
            <a:off x="3722138" y="2707906"/>
            <a:ext cx="2457362" cy="2410352"/>
            <a:chOff x="3528395" y="2567434"/>
            <a:chExt cx="2330618" cy="2286032"/>
          </a:xfrm>
          <a:solidFill>
            <a:schemeClr val="tx1">
              <a:lumMod val="65000"/>
              <a:lumOff val="35000"/>
            </a:schemeClr>
          </a:solidFill>
          <a:effectLst>
            <a:outerShdw blurRad="419100" dist="419100" dir="5400000" algn="ctr" rotWithShape="0">
              <a:srgbClr val="000000">
                <a:alpha val="43137"/>
              </a:srgbClr>
            </a:outerShdw>
          </a:effectLst>
        </p:grpSpPr>
        <p:sp>
          <p:nvSpPr>
            <p:cNvPr id="20" name="Freeform 11"/>
            <p:cNvSpPr/>
            <p:nvPr/>
          </p:nvSpPr>
          <p:spPr bwMode="auto">
            <a:xfrm rot="20700000">
              <a:off x="3528395" y="2601886"/>
              <a:ext cx="2326565" cy="2251580"/>
            </a:xfrm>
            <a:custGeom>
              <a:avLst/>
              <a:gdLst>
                <a:gd name="T0" fmla="*/ 344 w 485"/>
                <a:gd name="T1" fmla="*/ 267 h 468"/>
                <a:gd name="T2" fmla="*/ 293 w 485"/>
                <a:gd name="T3" fmla="*/ 248 h 468"/>
                <a:gd name="T4" fmla="*/ 267 w 485"/>
                <a:gd name="T5" fmla="*/ 195 h 468"/>
                <a:gd name="T6" fmla="*/ 235 w 485"/>
                <a:gd name="T7" fmla="*/ 49 h 468"/>
                <a:gd name="T8" fmla="*/ 49 w 485"/>
                <a:gd name="T9" fmla="*/ 56 h 468"/>
                <a:gd name="T10" fmla="*/ 56 w 485"/>
                <a:gd name="T11" fmla="*/ 241 h 468"/>
                <a:gd name="T12" fmla="*/ 204 w 485"/>
                <a:gd name="T13" fmla="*/ 262 h 468"/>
                <a:gd name="T14" fmla="*/ 260 w 485"/>
                <a:gd name="T15" fmla="*/ 279 h 468"/>
                <a:gd name="T16" fmla="*/ 282 w 485"/>
                <a:gd name="T17" fmla="*/ 334 h 468"/>
                <a:gd name="T18" fmla="*/ 310 w 485"/>
                <a:gd name="T19" fmla="*/ 432 h 468"/>
                <a:gd name="T20" fmla="*/ 449 w 485"/>
                <a:gd name="T21" fmla="*/ 426 h 468"/>
                <a:gd name="T22" fmla="*/ 443 w 485"/>
                <a:gd name="T23" fmla="*/ 288 h 468"/>
                <a:gd name="T24" fmla="*/ 344 w 485"/>
                <a:gd name="T25" fmla="*/ 267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5" h="468">
                  <a:moveTo>
                    <a:pt x="344" y="267"/>
                  </a:moveTo>
                  <a:cubicBezTo>
                    <a:pt x="344" y="267"/>
                    <a:pt x="316" y="269"/>
                    <a:pt x="293" y="248"/>
                  </a:cubicBezTo>
                  <a:cubicBezTo>
                    <a:pt x="270" y="227"/>
                    <a:pt x="267" y="195"/>
                    <a:pt x="267" y="195"/>
                  </a:cubicBezTo>
                  <a:cubicBezTo>
                    <a:pt x="287" y="146"/>
                    <a:pt x="276" y="87"/>
                    <a:pt x="235" y="49"/>
                  </a:cubicBezTo>
                  <a:cubicBezTo>
                    <a:pt x="182" y="0"/>
                    <a:pt x="99" y="3"/>
                    <a:pt x="49" y="56"/>
                  </a:cubicBezTo>
                  <a:cubicBezTo>
                    <a:pt x="0" y="109"/>
                    <a:pt x="3" y="192"/>
                    <a:pt x="56" y="241"/>
                  </a:cubicBezTo>
                  <a:cubicBezTo>
                    <a:pt x="98" y="280"/>
                    <a:pt x="157" y="286"/>
                    <a:pt x="204" y="262"/>
                  </a:cubicBezTo>
                  <a:cubicBezTo>
                    <a:pt x="204" y="262"/>
                    <a:pt x="229" y="250"/>
                    <a:pt x="260" y="279"/>
                  </a:cubicBezTo>
                  <a:cubicBezTo>
                    <a:pt x="287" y="304"/>
                    <a:pt x="282" y="334"/>
                    <a:pt x="282" y="334"/>
                  </a:cubicBezTo>
                  <a:cubicBezTo>
                    <a:pt x="273" y="368"/>
                    <a:pt x="283" y="406"/>
                    <a:pt x="310" y="432"/>
                  </a:cubicBezTo>
                  <a:cubicBezTo>
                    <a:pt x="350" y="468"/>
                    <a:pt x="412" y="466"/>
                    <a:pt x="449" y="426"/>
                  </a:cubicBezTo>
                  <a:cubicBezTo>
                    <a:pt x="485" y="387"/>
                    <a:pt x="483" y="325"/>
                    <a:pt x="443" y="288"/>
                  </a:cubicBezTo>
                  <a:cubicBezTo>
                    <a:pt x="416" y="262"/>
                    <a:pt x="378" y="256"/>
                    <a:pt x="344" y="267"/>
                  </a:cubicBezTo>
                  <a:close/>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sp>
          <p:nvSpPr>
            <p:cNvPr id="21" name="Freeform 12"/>
            <p:cNvSpPr/>
            <p:nvPr/>
          </p:nvSpPr>
          <p:spPr bwMode="auto">
            <a:xfrm rot="20700000">
              <a:off x="3528395" y="2567434"/>
              <a:ext cx="2330618" cy="2247527"/>
            </a:xfrm>
            <a:custGeom>
              <a:avLst/>
              <a:gdLst>
                <a:gd name="T0" fmla="*/ 344 w 486"/>
                <a:gd name="T1" fmla="*/ 266 h 467"/>
                <a:gd name="T2" fmla="*/ 293 w 486"/>
                <a:gd name="T3" fmla="*/ 247 h 467"/>
                <a:gd name="T4" fmla="*/ 266 w 486"/>
                <a:gd name="T5" fmla="*/ 195 h 467"/>
                <a:gd name="T6" fmla="*/ 234 w 486"/>
                <a:gd name="T7" fmla="*/ 49 h 467"/>
                <a:gd name="T8" fmla="*/ 48 w 486"/>
                <a:gd name="T9" fmla="*/ 57 h 467"/>
                <a:gd name="T10" fmla="*/ 56 w 486"/>
                <a:gd name="T11" fmla="*/ 242 h 467"/>
                <a:gd name="T12" fmla="*/ 204 w 486"/>
                <a:gd name="T13" fmla="*/ 262 h 467"/>
                <a:gd name="T14" fmla="*/ 260 w 486"/>
                <a:gd name="T15" fmla="*/ 278 h 467"/>
                <a:gd name="T16" fmla="*/ 282 w 486"/>
                <a:gd name="T17" fmla="*/ 334 h 467"/>
                <a:gd name="T18" fmla="*/ 311 w 486"/>
                <a:gd name="T19" fmla="*/ 431 h 467"/>
                <a:gd name="T20" fmla="*/ 449 w 486"/>
                <a:gd name="T21" fmla="*/ 425 h 467"/>
                <a:gd name="T22" fmla="*/ 444 w 486"/>
                <a:gd name="T23" fmla="*/ 286 h 467"/>
                <a:gd name="T24" fmla="*/ 344 w 486"/>
                <a:gd name="T25" fmla="*/ 26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6" h="467">
                  <a:moveTo>
                    <a:pt x="344" y="266"/>
                  </a:moveTo>
                  <a:cubicBezTo>
                    <a:pt x="344" y="266"/>
                    <a:pt x="316" y="268"/>
                    <a:pt x="293" y="247"/>
                  </a:cubicBezTo>
                  <a:cubicBezTo>
                    <a:pt x="270" y="226"/>
                    <a:pt x="266" y="195"/>
                    <a:pt x="266" y="195"/>
                  </a:cubicBezTo>
                  <a:cubicBezTo>
                    <a:pt x="286" y="145"/>
                    <a:pt x="275" y="87"/>
                    <a:pt x="234" y="49"/>
                  </a:cubicBezTo>
                  <a:cubicBezTo>
                    <a:pt x="180" y="0"/>
                    <a:pt x="97" y="3"/>
                    <a:pt x="48" y="57"/>
                  </a:cubicBezTo>
                  <a:cubicBezTo>
                    <a:pt x="0" y="110"/>
                    <a:pt x="3" y="193"/>
                    <a:pt x="56" y="242"/>
                  </a:cubicBezTo>
                  <a:cubicBezTo>
                    <a:pt x="98" y="280"/>
                    <a:pt x="157" y="286"/>
                    <a:pt x="204" y="262"/>
                  </a:cubicBezTo>
                  <a:cubicBezTo>
                    <a:pt x="204" y="262"/>
                    <a:pt x="229" y="249"/>
                    <a:pt x="260" y="278"/>
                  </a:cubicBezTo>
                  <a:cubicBezTo>
                    <a:pt x="287" y="303"/>
                    <a:pt x="282" y="334"/>
                    <a:pt x="282" y="334"/>
                  </a:cubicBezTo>
                  <a:cubicBezTo>
                    <a:pt x="273" y="368"/>
                    <a:pt x="283" y="405"/>
                    <a:pt x="311" y="431"/>
                  </a:cubicBezTo>
                  <a:cubicBezTo>
                    <a:pt x="351" y="467"/>
                    <a:pt x="413" y="465"/>
                    <a:pt x="449" y="425"/>
                  </a:cubicBezTo>
                  <a:cubicBezTo>
                    <a:pt x="486" y="385"/>
                    <a:pt x="483" y="323"/>
                    <a:pt x="444" y="286"/>
                  </a:cubicBezTo>
                  <a:cubicBezTo>
                    <a:pt x="416" y="261"/>
                    <a:pt x="377" y="254"/>
                    <a:pt x="344" y="266"/>
                  </a:cubicBezTo>
                  <a:close/>
                </a:path>
              </a:pathLst>
            </a:custGeom>
            <a:grpFill/>
            <a:ln>
              <a:noFill/>
            </a:ln>
          </p:spPr>
          <p:txBody>
            <a:bodyPr vert="horz" wrap="square" lIns="96413" tIns="48207" rIns="96413" bIns="48207" numCol="1" anchor="t" anchorCtr="0" compatLnSpc="1"/>
            <a:lstStyle/>
            <a:p>
              <a:endParaRPr lang="en-US" dirty="0">
                <a:latin typeface="Source Sans Pro" panose="020B0503030403020204" charset="0"/>
              </a:endParaRPr>
            </a:p>
          </p:txBody>
        </p:sp>
      </p:grpSp>
      <p:grpSp>
        <p:nvGrpSpPr>
          <p:cNvPr id="50" name="Group 49"/>
          <p:cNvGrpSpPr/>
          <p:nvPr/>
        </p:nvGrpSpPr>
        <p:grpSpPr>
          <a:xfrm>
            <a:off x="2375847" y="2854376"/>
            <a:ext cx="2367616" cy="2502237"/>
            <a:chOff x="2251543" y="2706350"/>
            <a:chExt cx="2245500" cy="2373178"/>
          </a:xfrm>
          <a:solidFill>
            <a:srgbClr val="0070C0"/>
          </a:solidFill>
        </p:grpSpPr>
        <p:sp>
          <p:nvSpPr>
            <p:cNvPr id="22" name="Freeform 13"/>
            <p:cNvSpPr/>
            <p:nvPr/>
          </p:nvSpPr>
          <p:spPr bwMode="auto">
            <a:xfrm rot="900000">
              <a:off x="2251543" y="2744856"/>
              <a:ext cx="2245500" cy="2334672"/>
            </a:xfrm>
            <a:custGeom>
              <a:avLst/>
              <a:gdLst>
                <a:gd name="T0" fmla="*/ 267 w 468"/>
                <a:gd name="T1" fmla="*/ 141 h 485"/>
                <a:gd name="T2" fmla="*/ 248 w 468"/>
                <a:gd name="T3" fmla="*/ 192 h 485"/>
                <a:gd name="T4" fmla="*/ 195 w 468"/>
                <a:gd name="T5" fmla="*/ 218 h 485"/>
                <a:gd name="T6" fmla="*/ 49 w 468"/>
                <a:gd name="T7" fmla="*/ 250 h 485"/>
                <a:gd name="T8" fmla="*/ 56 w 468"/>
                <a:gd name="T9" fmla="*/ 436 h 485"/>
                <a:gd name="T10" fmla="*/ 241 w 468"/>
                <a:gd name="T11" fmla="*/ 429 h 485"/>
                <a:gd name="T12" fmla="*/ 262 w 468"/>
                <a:gd name="T13" fmla="*/ 281 h 485"/>
                <a:gd name="T14" fmla="*/ 279 w 468"/>
                <a:gd name="T15" fmla="*/ 225 h 485"/>
                <a:gd name="T16" fmla="*/ 334 w 468"/>
                <a:gd name="T17" fmla="*/ 203 h 485"/>
                <a:gd name="T18" fmla="*/ 432 w 468"/>
                <a:gd name="T19" fmla="*/ 175 h 485"/>
                <a:gd name="T20" fmla="*/ 426 w 468"/>
                <a:gd name="T21" fmla="*/ 36 h 485"/>
                <a:gd name="T22" fmla="*/ 288 w 468"/>
                <a:gd name="T23" fmla="*/ 42 h 485"/>
                <a:gd name="T24" fmla="*/ 267 w 468"/>
                <a:gd name="T25" fmla="*/ 141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8" h="485">
                  <a:moveTo>
                    <a:pt x="267" y="141"/>
                  </a:moveTo>
                  <a:cubicBezTo>
                    <a:pt x="267" y="141"/>
                    <a:pt x="269" y="169"/>
                    <a:pt x="248" y="192"/>
                  </a:cubicBezTo>
                  <a:cubicBezTo>
                    <a:pt x="227" y="215"/>
                    <a:pt x="195" y="218"/>
                    <a:pt x="195" y="218"/>
                  </a:cubicBezTo>
                  <a:cubicBezTo>
                    <a:pt x="146" y="198"/>
                    <a:pt x="87" y="209"/>
                    <a:pt x="49" y="250"/>
                  </a:cubicBezTo>
                  <a:cubicBezTo>
                    <a:pt x="0" y="303"/>
                    <a:pt x="3" y="386"/>
                    <a:pt x="56" y="436"/>
                  </a:cubicBezTo>
                  <a:cubicBezTo>
                    <a:pt x="109" y="485"/>
                    <a:pt x="192" y="482"/>
                    <a:pt x="241" y="429"/>
                  </a:cubicBezTo>
                  <a:cubicBezTo>
                    <a:pt x="279" y="387"/>
                    <a:pt x="286" y="328"/>
                    <a:pt x="262" y="281"/>
                  </a:cubicBezTo>
                  <a:cubicBezTo>
                    <a:pt x="262" y="281"/>
                    <a:pt x="250" y="256"/>
                    <a:pt x="279" y="225"/>
                  </a:cubicBezTo>
                  <a:cubicBezTo>
                    <a:pt x="304" y="198"/>
                    <a:pt x="334" y="203"/>
                    <a:pt x="334" y="203"/>
                  </a:cubicBezTo>
                  <a:cubicBezTo>
                    <a:pt x="368" y="212"/>
                    <a:pt x="406" y="203"/>
                    <a:pt x="432" y="175"/>
                  </a:cubicBezTo>
                  <a:cubicBezTo>
                    <a:pt x="468" y="135"/>
                    <a:pt x="466" y="73"/>
                    <a:pt x="426" y="36"/>
                  </a:cubicBezTo>
                  <a:cubicBezTo>
                    <a:pt x="387" y="0"/>
                    <a:pt x="325" y="2"/>
                    <a:pt x="288" y="42"/>
                  </a:cubicBezTo>
                  <a:cubicBezTo>
                    <a:pt x="262" y="69"/>
                    <a:pt x="256" y="108"/>
                    <a:pt x="267" y="141"/>
                  </a:cubicBezTo>
                  <a:close/>
                </a:path>
              </a:pathLst>
            </a:custGeom>
            <a:grpFill/>
            <a:ln>
              <a:noFill/>
            </a:ln>
          </p:spPr>
          <p:txBody>
            <a:bodyPr vert="horz" wrap="square" lIns="96413" tIns="48207" rIns="96413" bIns="48207" numCol="1" anchor="t" anchorCtr="0" compatLnSpc="1"/>
            <a:lstStyle/>
            <a:p>
              <a:endParaRPr lang="en-US" dirty="0">
                <a:solidFill>
                  <a:schemeClr val="tx1">
                    <a:lumMod val="75000"/>
                    <a:lumOff val="25000"/>
                  </a:schemeClr>
                </a:solidFill>
                <a:latin typeface="Source Sans Pro" panose="020B0503030403020204" charset="0"/>
              </a:endParaRPr>
            </a:p>
          </p:txBody>
        </p:sp>
        <p:sp>
          <p:nvSpPr>
            <p:cNvPr id="23" name="Freeform 14"/>
            <p:cNvSpPr/>
            <p:nvPr/>
          </p:nvSpPr>
          <p:spPr bwMode="auto">
            <a:xfrm rot="900000">
              <a:off x="2251543" y="2706350"/>
              <a:ext cx="2245500" cy="2342778"/>
            </a:xfrm>
            <a:custGeom>
              <a:avLst/>
              <a:gdLst>
                <a:gd name="T0" fmla="*/ 267 w 468"/>
                <a:gd name="T1" fmla="*/ 142 h 487"/>
                <a:gd name="T2" fmla="*/ 248 w 468"/>
                <a:gd name="T3" fmla="*/ 193 h 487"/>
                <a:gd name="T4" fmla="*/ 195 w 468"/>
                <a:gd name="T5" fmla="*/ 220 h 487"/>
                <a:gd name="T6" fmla="*/ 49 w 468"/>
                <a:gd name="T7" fmla="*/ 253 h 487"/>
                <a:gd name="T8" fmla="*/ 57 w 468"/>
                <a:gd name="T9" fmla="*/ 438 h 487"/>
                <a:gd name="T10" fmla="*/ 242 w 468"/>
                <a:gd name="T11" fmla="*/ 430 h 487"/>
                <a:gd name="T12" fmla="*/ 263 w 468"/>
                <a:gd name="T13" fmla="*/ 282 h 487"/>
                <a:gd name="T14" fmla="*/ 279 w 468"/>
                <a:gd name="T15" fmla="*/ 227 h 487"/>
                <a:gd name="T16" fmla="*/ 334 w 468"/>
                <a:gd name="T17" fmla="*/ 204 h 487"/>
                <a:gd name="T18" fmla="*/ 431 w 468"/>
                <a:gd name="T19" fmla="*/ 176 h 487"/>
                <a:gd name="T20" fmla="*/ 425 w 468"/>
                <a:gd name="T21" fmla="*/ 37 h 487"/>
                <a:gd name="T22" fmla="*/ 287 w 468"/>
                <a:gd name="T23" fmla="*/ 43 h 487"/>
                <a:gd name="T24" fmla="*/ 267 w 468"/>
                <a:gd name="T25" fmla="*/ 142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8" h="487">
                  <a:moveTo>
                    <a:pt x="267" y="142"/>
                  </a:moveTo>
                  <a:cubicBezTo>
                    <a:pt x="267" y="142"/>
                    <a:pt x="269" y="170"/>
                    <a:pt x="248" y="193"/>
                  </a:cubicBezTo>
                  <a:cubicBezTo>
                    <a:pt x="227" y="216"/>
                    <a:pt x="195" y="220"/>
                    <a:pt x="195" y="220"/>
                  </a:cubicBezTo>
                  <a:cubicBezTo>
                    <a:pt x="146" y="200"/>
                    <a:pt x="87" y="211"/>
                    <a:pt x="49" y="253"/>
                  </a:cubicBezTo>
                  <a:cubicBezTo>
                    <a:pt x="0" y="306"/>
                    <a:pt x="4" y="389"/>
                    <a:pt x="57" y="438"/>
                  </a:cubicBezTo>
                  <a:cubicBezTo>
                    <a:pt x="110" y="487"/>
                    <a:pt x="193" y="483"/>
                    <a:pt x="242" y="430"/>
                  </a:cubicBezTo>
                  <a:cubicBezTo>
                    <a:pt x="280" y="389"/>
                    <a:pt x="287" y="329"/>
                    <a:pt x="263" y="282"/>
                  </a:cubicBezTo>
                  <a:cubicBezTo>
                    <a:pt x="263" y="282"/>
                    <a:pt x="250" y="258"/>
                    <a:pt x="279" y="227"/>
                  </a:cubicBezTo>
                  <a:cubicBezTo>
                    <a:pt x="303" y="200"/>
                    <a:pt x="334" y="204"/>
                    <a:pt x="334" y="204"/>
                  </a:cubicBezTo>
                  <a:cubicBezTo>
                    <a:pt x="368" y="213"/>
                    <a:pt x="406" y="203"/>
                    <a:pt x="431" y="176"/>
                  </a:cubicBezTo>
                  <a:cubicBezTo>
                    <a:pt x="468" y="136"/>
                    <a:pt x="465" y="74"/>
                    <a:pt x="425" y="37"/>
                  </a:cubicBezTo>
                  <a:cubicBezTo>
                    <a:pt x="386" y="0"/>
                    <a:pt x="323" y="3"/>
                    <a:pt x="287" y="43"/>
                  </a:cubicBezTo>
                  <a:cubicBezTo>
                    <a:pt x="261" y="71"/>
                    <a:pt x="255" y="109"/>
                    <a:pt x="267" y="142"/>
                  </a:cubicBezTo>
                  <a:close/>
                </a:path>
              </a:pathLst>
            </a:custGeom>
            <a:grpFill/>
            <a:ln>
              <a:noFill/>
            </a:ln>
          </p:spPr>
          <p:txBody>
            <a:bodyPr vert="horz" wrap="square" lIns="96413" tIns="48207" rIns="96413" bIns="48207" numCol="1" anchor="t" anchorCtr="0" compatLnSpc="1"/>
            <a:lstStyle/>
            <a:p>
              <a:endParaRPr lang="en-US" dirty="0">
                <a:solidFill>
                  <a:schemeClr val="tx1">
                    <a:lumMod val="75000"/>
                    <a:lumOff val="25000"/>
                  </a:schemeClr>
                </a:solidFill>
                <a:latin typeface="Source Sans Pro" panose="020B0503030403020204" charset="0"/>
              </a:endParaRPr>
            </a:p>
          </p:txBody>
        </p:sp>
      </p:grpSp>
      <p:grpSp>
        <p:nvGrpSpPr>
          <p:cNvPr id="51" name="Group 50"/>
          <p:cNvGrpSpPr/>
          <p:nvPr/>
        </p:nvGrpSpPr>
        <p:grpSpPr>
          <a:xfrm>
            <a:off x="2542769" y="3976555"/>
            <a:ext cx="920978" cy="965850"/>
            <a:chOff x="2409856" y="3770650"/>
            <a:chExt cx="873476" cy="916034"/>
          </a:xfrm>
          <a:effectLst>
            <a:outerShdw blurRad="419100" dist="419100" dir="5400000" algn="ctr" rotWithShape="0">
              <a:srgbClr val="000000">
                <a:alpha val="43137"/>
              </a:srgbClr>
            </a:outerShdw>
          </a:effectLst>
        </p:grpSpPr>
        <p:sp>
          <p:nvSpPr>
            <p:cNvPr id="26" name="Freeform 17"/>
            <p:cNvSpPr/>
            <p:nvPr/>
          </p:nvSpPr>
          <p:spPr bwMode="auto">
            <a:xfrm>
              <a:off x="2413910" y="3809155"/>
              <a:ext cx="869422" cy="877529"/>
            </a:xfrm>
            <a:custGeom>
              <a:avLst/>
              <a:gdLst>
                <a:gd name="T0" fmla="*/ 181 w 181"/>
                <a:gd name="T1" fmla="*/ 90 h 182"/>
                <a:gd name="T2" fmla="*/ 91 w 181"/>
                <a:gd name="T3" fmla="*/ 181 h 182"/>
                <a:gd name="T4" fmla="*/ 0 w 181"/>
                <a:gd name="T5" fmla="*/ 92 h 182"/>
                <a:gd name="T6" fmla="*/ 89 w 181"/>
                <a:gd name="T7" fmla="*/ 1 h 182"/>
                <a:gd name="T8" fmla="*/ 181 w 181"/>
                <a:gd name="T9" fmla="*/ 90 h 182"/>
              </a:gdLst>
              <a:ahLst/>
              <a:cxnLst>
                <a:cxn ang="0">
                  <a:pos x="T0" y="T1"/>
                </a:cxn>
                <a:cxn ang="0">
                  <a:pos x="T2" y="T3"/>
                </a:cxn>
                <a:cxn ang="0">
                  <a:pos x="T4" y="T5"/>
                </a:cxn>
                <a:cxn ang="0">
                  <a:pos x="T6" y="T7"/>
                </a:cxn>
                <a:cxn ang="0">
                  <a:pos x="T8" y="T9"/>
                </a:cxn>
              </a:cxnLst>
              <a:rect l="0" t="0" r="r" b="b"/>
              <a:pathLst>
                <a:path w="181" h="182">
                  <a:moveTo>
                    <a:pt x="181" y="90"/>
                  </a:moveTo>
                  <a:cubicBezTo>
                    <a:pt x="181" y="140"/>
                    <a:pt x="141" y="181"/>
                    <a:pt x="91" y="181"/>
                  </a:cubicBezTo>
                  <a:cubicBezTo>
                    <a:pt x="41" y="182"/>
                    <a:pt x="1" y="142"/>
                    <a:pt x="0" y="92"/>
                  </a:cubicBezTo>
                  <a:cubicBezTo>
                    <a:pt x="0" y="42"/>
                    <a:pt x="39" y="1"/>
                    <a:pt x="89" y="1"/>
                  </a:cubicBezTo>
                  <a:cubicBezTo>
                    <a:pt x="139" y="0"/>
                    <a:pt x="180" y="40"/>
                    <a:pt x="181" y="90"/>
                  </a:cubicBezTo>
                  <a:close/>
                </a:path>
              </a:pathLst>
            </a:custGeom>
            <a:solidFill>
              <a:schemeClr val="tx1">
                <a:alpha val="20000"/>
              </a:schemeClr>
            </a:solidFill>
            <a:ln>
              <a:noFill/>
            </a:ln>
          </p:spPr>
          <p:txBody>
            <a:bodyPr vert="horz" wrap="square" lIns="96413" tIns="48207" rIns="96413" bIns="48207" numCol="1" anchor="t" anchorCtr="0" compatLnSpc="1"/>
            <a:lstStyle/>
            <a:p>
              <a:endParaRPr lang="en-US" dirty="0">
                <a:solidFill>
                  <a:schemeClr val="tx1">
                    <a:lumMod val="75000"/>
                    <a:lumOff val="25000"/>
                  </a:schemeClr>
                </a:solidFill>
                <a:latin typeface="Source Sans Pro" panose="020B0503030403020204" charset="0"/>
              </a:endParaRPr>
            </a:p>
          </p:txBody>
        </p:sp>
        <p:sp>
          <p:nvSpPr>
            <p:cNvPr id="27" name="Freeform 18"/>
            <p:cNvSpPr/>
            <p:nvPr/>
          </p:nvSpPr>
          <p:spPr bwMode="auto">
            <a:xfrm>
              <a:off x="2409856" y="3770650"/>
              <a:ext cx="867395" cy="871449"/>
            </a:xfrm>
            <a:custGeom>
              <a:avLst/>
              <a:gdLst>
                <a:gd name="T0" fmla="*/ 181 w 181"/>
                <a:gd name="T1" fmla="*/ 90 h 181"/>
                <a:gd name="T2" fmla="*/ 91 w 181"/>
                <a:gd name="T3" fmla="*/ 181 h 181"/>
                <a:gd name="T4" fmla="*/ 0 w 181"/>
                <a:gd name="T5" fmla="*/ 92 h 181"/>
                <a:gd name="T6" fmla="*/ 89 w 181"/>
                <a:gd name="T7" fmla="*/ 0 h 181"/>
                <a:gd name="T8" fmla="*/ 181 w 181"/>
                <a:gd name="T9" fmla="*/ 90 h 181"/>
              </a:gdLst>
              <a:ahLst/>
              <a:cxnLst>
                <a:cxn ang="0">
                  <a:pos x="T0" y="T1"/>
                </a:cxn>
                <a:cxn ang="0">
                  <a:pos x="T2" y="T3"/>
                </a:cxn>
                <a:cxn ang="0">
                  <a:pos x="T4" y="T5"/>
                </a:cxn>
                <a:cxn ang="0">
                  <a:pos x="T6" y="T7"/>
                </a:cxn>
                <a:cxn ang="0">
                  <a:pos x="T8" y="T9"/>
                </a:cxn>
              </a:cxnLst>
              <a:rect l="0" t="0" r="r" b="b"/>
              <a:pathLst>
                <a:path w="181" h="181">
                  <a:moveTo>
                    <a:pt x="181" y="90"/>
                  </a:moveTo>
                  <a:cubicBezTo>
                    <a:pt x="181" y="139"/>
                    <a:pt x="141" y="180"/>
                    <a:pt x="91" y="181"/>
                  </a:cubicBezTo>
                  <a:cubicBezTo>
                    <a:pt x="42" y="181"/>
                    <a:pt x="1" y="141"/>
                    <a:pt x="0" y="92"/>
                  </a:cubicBezTo>
                  <a:cubicBezTo>
                    <a:pt x="0" y="42"/>
                    <a:pt x="40" y="1"/>
                    <a:pt x="89" y="0"/>
                  </a:cubicBezTo>
                  <a:cubicBezTo>
                    <a:pt x="139" y="0"/>
                    <a:pt x="180" y="40"/>
                    <a:pt x="181" y="90"/>
                  </a:cubicBezTo>
                  <a:close/>
                </a:path>
              </a:pathLst>
            </a:custGeom>
            <a:solidFill>
              <a:schemeClr val="bg1"/>
            </a:solidFill>
            <a:ln>
              <a:noFill/>
            </a:ln>
          </p:spPr>
          <p:txBody>
            <a:bodyPr vert="horz" wrap="square" lIns="96413" tIns="48207" rIns="96413" bIns="48207" numCol="1" anchor="ctr" anchorCtr="0" compatLnSpc="1"/>
            <a:lstStyle/>
            <a:p>
              <a:pPr algn="ctr"/>
              <a:r>
                <a:rPr lang="en-US" sz="2955" b="1" dirty="0">
                  <a:solidFill>
                    <a:schemeClr val="tx1">
                      <a:lumMod val="75000"/>
                      <a:lumOff val="25000"/>
                    </a:schemeClr>
                  </a:solidFill>
                  <a:latin typeface="Source Sans Pro" panose="020B0503030403020204" charset="0"/>
                </a:rPr>
                <a:t>01</a:t>
              </a:r>
            </a:p>
          </p:txBody>
        </p:sp>
      </p:grpSp>
      <p:grpSp>
        <p:nvGrpSpPr>
          <p:cNvPr id="49" name="Group 48"/>
          <p:cNvGrpSpPr/>
          <p:nvPr/>
        </p:nvGrpSpPr>
        <p:grpSpPr>
          <a:xfrm>
            <a:off x="3888978" y="3117852"/>
            <a:ext cx="925250" cy="963714"/>
            <a:chOff x="3686630" y="2956237"/>
            <a:chExt cx="877528" cy="914008"/>
          </a:xfrm>
          <a:effectLst>
            <a:outerShdw blurRad="419100" dist="419100" dir="5400000" algn="ctr" rotWithShape="0">
              <a:srgbClr val="000000">
                <a:alpha val="43137"/>
              </a:srgbClr>
            </a:outerShdw>
          </a:effectLst>
        </p:grpSpPr>
        <p:sp>
          <p:nvSpPr>
            <p:cNvPr id="24" name="Freeform 15"/>
            <p:cNvSpPr/>
            <p:nvPr/>
          </p:nvSpPr>
          <p:spPr bwMode="auto">
            <a:xfrm>
              <a:off x="3690683" y="2998796"/>
              <a:ext cx="873475" cy="871449"/>
            </a:xfrm>
            <a:custGeom>
              <a:avLst/>
              <a:gdLst>
                <a:gd name="T0" fmla="*/ 181 w 182"/>
                <a:gd name="T1" fmla="*/ 90 h 181"/>
                <a:gd name="T2" fmla="*/ 92 w 182"/>
                <a:gd name="T3" fmla="*/ 181 h 181"/>
                <a:gd name="T4" fmla="*/ 1 w 182"/>
                <a:gd name="T5" fmla="*/ 91 h 181"/>
                <a:gd name="T6" fmla="*/ 90 w 182"/>
                <a:gd name="T7" fmla="*/ 0 h 181"/>
                <a:gd name="T8" fmla="*/ 181 w 182"/>
                <a:gd name="T9" fmla="*/ 90 h 181"/>
              </a:gdLst>
              <a:ahLst/>
              <a:cxnLst>
                <a:cxn ang="0">
                  <a:pos x="T0" y="T1"/>
                </a:cxn>
                <a:cxn ang="0">
                  <a:pos x="T2" y="T3"/>
                </a:cxn>
                <a:cxn ang="0">
                  <a:pos x="T4" y="T5"/>
                </a:cxn>
                <a:cxn ang="0">
                  <a:pos x="T6" y="T7"/>
                </a:cxn>
                <a:cxn ang="0">
                  <a:pos x="T8" y="T9"/>
                </a:cxn>
              </a:cxnLst>
              <a:rect l="0" t="0" r="r" b="b"/>
              <a:pathLst>
                <a:path w="182" h="181">
                  <a:moveTo>
                    <a:pt x="181" y="90"/>
                  </a:moveTo>
                  <a:cubicBezTo>
                    <a:pt x="182" y="139"/>
                    <a:pt x="142" y="180"/>
                    <a:pt x="92" y="181"/>
                  </a:cubicBezTo>
                  <a:cubicBezTo>
                    <a:pt x="42" y="181"/>
                    <a:pt x="1" y="141"/>
                    <a:pt x="1" y="91"/>
                  </a:cubicBezTo>
                  <a:cubicBezTo>
                    <a:pt x="0" y="42"/>
                    <a:pt x="40" y="1"/>
                    <a:pt x="90" y="0"/>
                  </a:cubicBezTo>
                  <a:cubicBezTo>
                    <a:pt x="140" y="0"/>
                    <a:pt x="180" y="40"/>
                    <a:pt x="181" y="90"/>
                  </a:cubicBezTo>
                  <a:close/>
                </a:path>
              </a:pathLst>
            </a:custGeom>
            <a:solidFill>
              <a:schemeClr val="tx1">
                <a:alpha val="20000"/>
              </a:schemeClr>
            </a:solidFill>
            <a:ln>
              <a:noFill/>
            </a:ln>
          </p:spPr>
          <p:txBody>
            <a:bodyPr vert="horz" wrap="square" lIns="96413" tIns="48207" rIns="96413" bIns="48207" numCol="1" anchor="t" anchorCtr="0" compatLnSpc="1"/>
            <a:lstStyle/>
            <a:p>
              <a:endParaRPr lang="en-US" dirty="0">
                <a:solidFill>
                  <a:schemeClr val="tx1">
                    <a:lumMod val="75000"/>
                    <a:lumOff val="25000"/>
                  </a:schemeClr>
                </a:solidFill>
                <a:latin typeface="Source Sans Pro" panose="020B0503030403020204" charset="0"/>
              </a:endParaRPr>
            </a:p>
          </p:txBody>
        </p:sp>
        <p:sp>
          <p:nvSpPr>
            <p:cNvPr id="25" name="Freeform 16"/>
            <p:cNvSpPr/>
            <p:nvPr/>
          </p:nvSpPr>
          <p:spPr bwMode="auto">
            <a:xfrm>
              <a:off x="3686630" y="2956237"/>
              <a:ext cx="871449" cy="875502"/>
            </a:xfrm>
            <a:custGeom>
              <a:avLst/>
              <a:gdLst>
                <a:gd name="T0" fmla="*/ 181 w 182"/>
                <a:gd name="T1" fmla="*/ 90 h 182"/>
                <a:gd name="T2" fmla="*/ 92 w 182"/>
                <a:gd name="T3" fmla="*/ 181 h 182"/>
                <a:gd name="T4" fmla="*/ 1 w 182"/>
                <a:gd name="T5" fmla="*/ 92 h 182"/>
                <a:gd name="T6" fmla="*/ 90 w 182"/>
                <a:gd name="T7" fmla="*/ 1 h 182"/>
                <a:gd name="T8" fmla="*/ 181 w 182"/>
                <a:gd name="T9" fmla="*/ 90 h 182"/>
              </a:gdLst>
              <a:ahLst/>
              <a:cxnLst>
                <a:cxn ang="0">
                  <a:pos x="T0" y="T1"/>
                </a:cxn>
                <a:cxn ang="0">
                  <a:pos x="T2" y="T3"/>
                </a:cxn>
                <a:cxn ang="0">
                  <a:pos x="T4" y="T5"/>
                </a:cxn>
                <a:cxn ang="0">
                  <a:pos x="T6" y="T7"/>
                </a:cxn>
                <a:cxn ang="0">
                  <a:pos x="T8" y="T9"/>
                </a:cxn>
              </a:cxnLst>
              <a:rect l="0" t="0" r="r" b="b"/>
              <a:pathLst>
                <a:path w="182" h="182">
                  <a:moveTo>
                    <a:pt x="181" y="90"/>
                  </a:moveTo>
                  <a:cubicBezTo>
                    <a:pt x="182" y="140"/>
                    <a:pt x="142" y="181"/>
                    <a:pt x="92" y="181"/>
                  </a:cubicBezTo>
                  <a:cubicBezTo>
                    <a:pt x="42" y="182"/>
                    <a:pt x="1" y="142"/>
                    <a:pt x="1" y="92"/>
                  </a:cubicBezTo>
                  <a:cubicBezTo>
                    <a:pt x="0" y="42"/>
                    <a:pt x="40" y="2"/>
                    <a:pt x="90" y="1"/>
                  </a:cubicBezTo>
                  <a:cubicBezTo>
                    <a:pt x="140" y="0"/>
                    <a:pt x="181" y="40"/>
                    <a:pt x="181" y="90"/>
                  </a:cubicBezTo>
                  <a:close/>
                </a:path>
              </a:pathLst>
            </a:custGeom>
            <a:solidFill>
              <a:schemeClr val="bg1"/>
            </a:solidFill>
            <a:ln>
              <a:noFill/>
            </a:ln>
          </p:spPr>
          <p:txBody>
            <a:bodyPr vert="horz" wrap="square" lIns="96413" tIns="48207" rIns="96413" bIns="48207" numCol="1" anchor="ctr" anchorCtr="0" compatLnSpc="1"/>
            <a:lstStyle/>
            <a:p>
              <a:pPr algn="ctr"/>
              <a:r>
                <a:rPr lang="en-US" sz="2955" b="1" dirty="0">
                  <a:solidFill>
                    <a:schemeClr val="tx1">
                      <a:lumMod val="75000"/>
                      <a:lumOff val="25000"/>
                    </a:schemeClr>
                  </a:solidFill>
                  <a:latin typeface="Source Sans Pro" panose="020B0503030403020204" charset="0"/>
                </a:rPr>
                <a:t>02</a:t>
              </a:r>
            </a:p>
          </p:txBody>
        </p:sp>
      </p:grpSp>
      <p:grpSp>
        <p:nvGrpSpPr>
          <p:cNvPr id="48" name="Group 47"/>
          <p:cNvGrpSpPr/>
          <p:nvPr/>
        </p:nvGrpSpPr>
        <p:grpSpPr>
          <a:xfrm>
            <a:off x="5314989" y="3854675"/>
            <a:ext cx="920977" cy="959441"/>
            <a:chOff x="5039090" y="3655056"/>
            <a:chExt cx="873475" cy="909955"/>
          </a:xfrm>
          <a:effectLst>
            <a:outerShdw blurRad="419100" dist="419100" dir="5400000" algn="ctr" rotWithShape="0">
              <a:srgbClr val="000000">
                <a:alpha val="43137"/>
              </a:srgbClr>
            </a:outerShdw>
          </a:effectLst>
        </p:grpSpPr>
        <p:sp>
          <p:nvSpPr>
            <p:cNvPr id="28" name="Freeform 19"/>
            <p:cNvSpPr/>
            <p:nvPr/>
          </p:nvSpPr>
          <p:spPr bwMode="auto">
            <a:xfrm>
              <a:off x="5043143" y="3693562"/>
              <a:ext cx="869422" cy="871449"/>
            </a:xfrm>
            <a:custGeom>
              <a:avLst/>
              <a:gdLst>
                <a:gd name="T0" fmla="*/ 181 w 181"/>
                <a:gd name="T1" fmla="*/ 90 h 181"/>
                <a:gd name="T2" fmla="*/ 91 w 181"/>
                <a:gd name="T3" fmla="*/ 181 h 181"/>
                <a:gd name="T4" fmla="*/ 0 w 181"/>
                <a:gd name="T5" fmla="*/ 92 h 181"/>
                <a:gd name="T6" fmla="*/ 89 w 181"/>
                <a:gd name="T7" fmla="*/ 0 h 181"/>
                <a:gd name="T8" fmla="*/ 181 w 181"/>
                <a:gd name="T9" fmla="*/ 90 h 181"/>
              </a:gdLst>
              <a:ahLst/>
              <a:cxnLst>
                <a:cxn ang="0">
                  <a:pos x="T0" y="T1"/>
                </a:cxn>
                <a:cxn ang="0">
                  <a:pos x="T2" y="T3"/>
                </a:cxn>
                <a:cxn ang="0">
                  <a:pos x="T4" y="T5"/>
                </a:cxn>
                <a:cxn ang="0">
                  <a:pos x="T6" y="T7"/>
                </a:cxn>
                <a:cxn ang="0">
                  <a:pos x="T8" y="T9"/>
                </a:cxn>
              </a:cxnLst>
              <a:rect l="0" t="0" r="r" b="b"/>
              <a:pathLst>
                <a:path w="181" h="181">
                  <a:moveTo>
                    <a:pt x="181" y="90"/>
                  </a:moveTo>
                  <a:cubicBezTo>
                    <a:pt x="181" y="140"/>
                    <a:pt x="141" y="180"/>
                    <a:pt x="91" y="181"/>
                  </a:cubicBezTo>
                  <a:cubicBezTo>
                    <a:pt x="42" y="181"/>
                    <a:pt x="1" y="141"/>
                    <a:pt x="0" y="92"/>
                  </a:cubicBezTo>
                  <a:cubicBezTo>
                    <a:pt x="0" y="42"/>
                    <a:pt x="40" y="1"/>
                    <a:pt x="89" y="0"/>
                  </a:cubicBezTo>
                  <a:cubicBezTo>
                    <a:pt x="139" y="0"/>
                    <a:pt x="180" y="40"/>
                    <a:pt x="181" y="90"/>
                  </a:cubicBezTo>
                  <a:close/>
                </a:path>
              </a:pathLst>
            </a:custGeom>
            <a:solidFill>
              <a:schemeClr val="tx1">
                <a:alpha val="20000"/>
              </a:schemeClr>
            </a:solidFill>
            <a:ln>
              <a:noFill/>
            </a:ln>
          </p:spPr>
          <p:txBody>
            <a:bodyPr vert="horz" wrap="square" lIns="96413" tIns="48207" rIns="96413" bIns="48207" numCol="1" anchor="t" anchorCtr="0" compatLnSpc="1"/>
            <a:lstStyle/>
            <a:p>
              <a:endParaRPr lang="en-US" dirty="0">
                <a:solidFill>
                  <a:schemeClr val="tx1">
                    <a:lumMod val="75000"/>
                    <a:lumOff val="25000"/>
                  </a:schemeClr>
                </a:solidFill>
                <a:latin typeface="Source Sans Pro" panose="020B0503030403020204" charset="0"/>
              </a:endParaRPr>
            </a:p>
          </p:txBody>
        </p:sp>
        <p:sp>
          <p:nvSpPr>
            <p:cNvPr id="29" name="Freeform 20"/>
            <p:cNvSpPr/>
            <p:nvPr/>
          </p:nvSpPr>
          <p:spPr bwMode="auto">
            <a:xfrm>
              <a:off x="5039090" y="3655056"/>
              <a:ext cx="867395" cy="871449"/>
            </a:xfrm>
            <a:custGeom>
              <a:avLst/>
              <a:gdLst>
                <a:gd name="T0" fmla="*/ 181 w 181"/>
                <a:gd name="T1" fmla="*/ 89 h 181"/>
                <a:gd name="T2" fmla="*/ 92 w 181"/>
                <a:gd name="T3" fmla="*/ 181 h 181"/>
                <a:gd name="T4" fmla="*/ 0 w 181"/>
                <a:gd name="T5" fmla="*/ 91 h 181"/>
                <a:gd name="T6" fmla="*/ 90 w 181"/>
                <a:gd name="T7" fmla="*/ 0 h 181"/>
                <a:gd name="T8" fmla="*/ 181 w 181"/>
                <a:gd name="T9" fmla="*/ 89 h 181"/>
              </a:gdLst>
              <a:ahLst/>
              <a:cxnLst>
                <a:cxn ang="0">
                  <a:pos x="T0" y="T1"/>
                </a:cxn>
                <a:cxn ang="0">
                  <a:pos x="T2" y="T3"/>
                </a:cxn>
                <a:cxn ang="0">
                  <a:pos x="T4" y="T5"/>
                </a:cxn>
                <a:cxn ang="0">
                  <a:pos x="T6" y="T7"/>
                </a:cxn>
                <a:cxn ang="0">
                  <a:pos x="T8" y="T9"/>
                </a:cxn>
              </a:cxnLst>
              <a:rect l="0" t="0" r="r" b="b"/>
              <a:pathLst>
                <a:path w="181" h="181">
                  <a:moveTo>
                    <a:pt x="181" y="89"/>
                  </a:moveTo>
                  <a:cubicBezTo>
                    <a:pt x="181" y="139"/>
                    <a:pt x="141" y="180"/>
                    <a:pt x="92" y="181"/>
                  </a:cubicBezTo>
                  <a:cubicBezTo>
                    <a:pt x="42" y="181"/>
                    <a:pt x="1" y="141"/>
                    <a:pt x="0" y="91"/>
                  </a:cubicBezTo>
                  <a:cubicBezTo>
                    <a:pt x="0" y="42"/>
                    <a:pt x="40" y="1"/>
                    <a:pt x="90" y="0"/>
                  </a:cubicBezTo>
                  <a:cubicBezTo>
                    <a:pt x="139" y="0"/>
                    <a:pt x="180" y="40"/>
                    <a:pt x="181" y="89"/>
                  </a:cubicBezTo>
                  <a:close/>
                </a:path>
              </a:pathLst>
            </a:custGeom>
            <a:solidFill>
              <a:schemeClr val="bg1"/>
            </a:solidFill>
            <a:ln>
              <a:noFill/>
            </a:ln>
          </p:spPr>
          <p:txBody>
            <a:bodyPr vert="horz" wrap="square" lIns="96413" tIns="48207" rIns="96413" bIns="48207" numCol="1" anchor="ctr" anchorCtr="0" compatLnSpc="1"/>
            <a:lstStyle/>
            <a:p>
              <a:pPr algn="ctr"/>
              <a:r>
                <a:rPr lang="en-US" sz="2955" b="1" dirty="0">
                  <a:solidFill>
                    <a:schemeClr val="tx1">
                      <a:lumMod val="75000"/>
                      <a:lumOff val="25000"/>
                    </a:schemeClr>
                  </a:solidFill>
                  <a:latin typeface="Source Sans Pro" panose="020B0503030403020204" charset="0"/>
                </a:rPr>
                <a:t>03</a:t>
              </a:r>
            </a:p>
          </p:txBody>
        </p:sp>
      </p:grpSp>
      <p:grpSp>
        <p:nvGrpSpPr>
          <p:cNvPr id="47" name="Group 46"/>
          <p:cNvGrpSpPr/>
          <p:nvPr/>
        </p:nvGrpSpPr>
        <p:grpSpPr>
          <a:xfrm>
            <a:off x="6680409" y="2983287"/>
            <a:ext cx="925251" cy="959441"/>
            <a:chOff x="6334085" y="2828613"/>
            <a:chExt cx="877529" cy="909955"/>
          </a:xfrm>
          <a:effectLst>
            <a:outerShdw blurRad="419100" dist="419100" dir="5400000" algn="ctr" rotWithShape="0">
              <a:srgbClr val="000000">
                <a:alpha val="43137"/>
              </a:srgbClr>
            </a:outerShdw>
          </a:effectLst>
        </p:grpSpPr>
        <p:sp>
          <p:nvSpPr>
            <p:cNvPr id="30" name="Freeform 21"/>
            <p:cNvSpPr/>
            <p:nvPr/>
          </p:nvSpPr>
          <p:spPr bwMode="auto">
            <a:xfrm>
              <a:off x="6340165" y="2867119"/>
              <a:ext cx="871449" cy="871449"/>
            </a:xfrm>
            <a:custGeom>
              <a:avLst/>
              <a:gdLst>
                <a:gd name="T0" fmla="*/ 181 w 182"/>
                <a:gd name="T1" fmla="*/ 90 h 181"/>
                <a:gd name="T2" fmla="*/ 92 w 182"/>
                <a:gd name="T3" fmla="*/ 181 h 181"/>
                <a:gd name="T4" fmla="*/ 1 w 182"/>
                <a:gd name="T5" fmla="*/ 92 h 181"/>
                <a:gd name="T6" fmla="*/ 90 w 182"/>
                <a:gd name="T7" fmla="*/ 0 h 181"/>
                <a:gd name="T8" fmla="*/ 181 w 182"/>
                <a:gd name="T9" fmla="*/ 90 h 181"/>
              </a:gdLst>
              <a:ahLst/>
              <a:cxnLst>
                <a:cxn ang="0">
                  <a:pos x="T0" y="T1"/>
                </a:cxn>
                <a:cxn ang="0">
                  <a:pos x="T2" y="T3"/>
                </a:cxn>
                <a:cxn ang="0">
                  <a:pos x="T4" y="T5"/>
                </a:cxn>
                <a:cxn ang="0">
                  <a:pos x="T6" y="T7"/>
                </a:cxn>
                <a:cxn ang="0">
                  <a:pos x="T8" y="T9"/>
                </a:cxn>
              </a:cxnLst>
              <a:rect l="0" t="0" r="r" b="b"/>
              <a:pathLst>
                <a:path w="182" h="181">
                  <a:moveTo>
                    <a:pt x="181" y="90"/>
                  </a:moveTo>
                  <a:cubicBezTo>
                    <a:pt x="182" y="140"/>
                    <a:pt x="142" y="180"/>
                    <a:pt x="92" y="181"/>
                  </a:cubicBezTo>
                  <a:cubicBezTo>
                    <a:pt x="42" y="181"/>
                    <a:pt x="1" y="142"/>
                    <a:pt x="1" y="92"/>
                  </a:cubicBezTo>
                  <a:cubicBezTo>
                    <a:pt x="0" y="42"/>
                    <a:pt x="40" y="1"/>
                    <a:pt x="90" y="0"/>
                  </a:cubicBezTo>
                  <a:cubicBezTo>
                    <a:pt x="140" y="0"/>
                    <a:pt x="180" y="40"/>
                    <a:pt x="181" y="90"/>
                  </a:cubicBezTo>
                  <a:close/>
                </a:path>
              </a:pathLst>
            </a:custGeom>
            <a:solidFill>
              <a:schemeClr val="tx1">
                <a:alpha val="20000"/>
              </a:schemeClr>
            </a:solidFill>
            <a:ln>
              <a:noFill/>
            </a:ln>
          </p:spPr>
          <p:txBody>
            <a:bodyPr vert="horz" wrap="square" lIns="96413" tIns="48207" rIns="96413" bIns="48207" numCol="1" anchor="t" anchorCtr="0" compatLnSpc="1"/>
            <a:lstStyle/>
            <a:p>
              <a:endParaRPr lang="en-US" dirty="0">
                <a:solidFill>
                  <a:schemeClr val="tx1">
                    <a:lumMod val="75000"/>
                    <a:lumOff val="25000"/>
                  </a:schemeClr>
                </a:solidFill>
                <a:latin typeface="Source Sans Pro" panose="020B0503030403020204" charset="0"/>
              </a:endParaRPr>
            </a:p>
          </p:txBody>
        </p:sp>
        <p:sp>
          <p:nvSpPr>
            <p:cNvPr id="31" name="Freeform 22"/>
            <p:cNvSpPr/>
            <p:nvPr/>
          </p:nvSpPr>
          <p:spPr bwMode="auto">
            <a:xfrm>
              <a:off x="6334085" y="2828613"/>
              <a:ext cx="873475" cy="871449"/>
            </a:xfrm>
            <a:custGeom>
              <a:avLst/>
              <a:gdLst>
                <a:gd name="T0" fmla="*/ 181 w 182"/>
                <a:gd name="T1" fmla="*/ 90 h 181"/>
                <a:gd name="T2" fmla="*/ 92 w 182"/>
                <a:gd name="T3" fmla="*/ 181 h 181"/>
                <a:gd name="T4" fmla="*/ 1 w 182"/>
                <a:gd name="T5" fmla="*/ 91 h 181"/>
                <a:gd name="T6" fmla="*/ 90 w 182"/>
                <a:gd name="T7" fmla="*/ 0 h 181"/>
                <a:gd name="T8" fmla="*/ 181 w 182"/>
                <a:gd name="T9" fmla="*/ 90 h 181"/>
              </a:gdLst>
              <a:ahLst/>
              <a:cxnLst>
                <a:cxn ang="0">
                  <a:pos x="T0" y="T1"/>
                </a:cxn>
                <a:cxn ang="0">
                  <a:pos x="T2" y="T3"/>
                </a:cxn>
                <a:cxn ang="0">
                  <a:pos x="T4" y="T5"/>
                </a:cxn>
                <a:cxn ang="0">
                  <a:pos x="T6" y="T7"/>
                </a:cxn>
                <a:cxn ang="0">
                  <a:pos x="T8" y="T9"/>
                </a:cxn>
              </a:cxnLst>
              <a:rect l="0" t="0" r="r" b="b"/>
              <a:pathLst>
                <a:path w="182" h="181">
                  <a:moveTo>
                    <a:pt x="181" y="90"/>
                  </a:moveTo>
                  <a:cubicBezTo>
                    <a:pt x="182" y="139"/>
                    <a:pt x="142" y="180"/>
                    <a:pt x="92" y="181"/>
                  </a:cubicBezTo>
                  <a:cubicBezTo>
                    <a:pt x="42" y="181"/>
                    <a:pt x="1" y="141"/>
                    <a:pt x="1" y="91"/>
                  </a:cubicBezTo>
                  <a:cubicBezTo>
                    <a:pt x="0" y="42"/>
                    <a:pt x="40" y="1"/>
                    <a:pt x="90" y="0"/>
                  </a:cubicBezTo>
                  <a:cubicBezTo>
                    <a:pt x="140" y="0"/>
                    <a:pt x="181" y="40"/>
                    <a:pt x="181" y="90"/>
                  </a:cubicBezTo>
                  <a:close/>
                </a:path>
              </a:pathLst>
            </a:custGeom>
            <a:solidFill>
              <a:schemeClr val="bg1"/>
            </a:solidFill>
            <a:ln>
              <a:noFill/>
            </a:ln>
          </p:spPr>
          <p:txBody>
            <a:bodyPr vert="horz" wrap="square" lIns="96413" tIns="48207" rIns="96413" bIns="48207" numCol="1" anchor="ctr" anchorCtr="0" compatLnSpc="1"/>
            <a:lstStyle/>
            <a:p>
              <a:pPr algn="ctr"/>
              <a:r>
                <a:rPr lang="en-US" sz="2955" b="1" dirty="0">
                  <a:solidFill>
                    <a:schemeClr val="tx1">
                      <a:lumMod val="75000"/>
                      <a:lumOff val="25000"/>
                    </a:schemeClr>
                  </a:solidFill>
                  <a:latin typeface="Source Sans Pro" panose="020B0503030403020204" charset="0"/>
                </a:rPr>
                <a:t>04</a:t>
              </a:r>
            </a:p>
          </p:txBody>
        </p:sp>
      </p:grpSp>
      <p:grpSp>
        <p:nvGrpSpPr>
          <p:cNvPr id="46" name="Group 45"/>
          <p:cNvGrpSpPr/>
          <p:nvPr/>
        </p:nvGrpSpPr>
        <p:grpSpPr>
          <a:xfrm>
            <a:off x="8135523" y="3756168"/>
            <a:ext cx="920977" cy="963714"/>
            <a:chOff x="7680772" y="3515866"/>
            <a:chExt cx="873475" cy="914008"/>
          </a:xfrm>
          <a:effectLst>
            <a:outerShdw blurRad="419100" dist="419100" dir="5400000" algn="ctr" rotWithShape="0">
              <a:srgbClr val="000000">
                <a:alpha val="43137"/>
              </a:srgbClr>
            </a:outerShdw>
          </a:effectLst>
        </p:grpSpPr>
        <p:sp>
          <p:nvSpPr>
            <p:cNvPr id="32" name="Freeform 23"/>
            <p:cNvSpPr/>
            <p:nvPr/>
          </p:nvSpPr>
          <p:spPr bwMode="auto">
            <a:xfrm>
              <a:off x="7686852" y="3554372"/>
              <a:ext cx="867395" cy="875502"/>
            </a:xfrm>
            <a:custGeom>
              <a:avLst/>
              <a:gdLst>
                <a:gd name="T0" fmla="*/ 181 w 181"/>
                <a:gd name="T1" fmla="*/ 90 h 182"/>
                <a:gd name="T2" fmla="*/ 91 w 181"/>
                <a:gd name="T3" fmla="*/ 181 h 182"/>
                <a:gd name="T4" fmla="*/ 0 w 181"/>
                <a:gd name="T5" fmla="*/ 92 h 182"/>
                <a:gd name="T6" fmla="*/ 90 w 181"/>
                <a:gd name="T7" fmla="*/ 1 h 182"/>
                <a:gd name="T8" fmla="*/ 181 w 181"/>
                <a:gd name="T9" fmla="*/ 90 h 182"/>
              </a:gdLst>
              <a:ahLst/>
              <a:cxnLst>
                <a:cxn ang="0">
                  <a:pos x="T0" y="T1"/>
                </a:cxn>
                <a:cxn ang="0">
                  <a:pos x="T2" y="T3"/>
                </a:cxn>
                <a:cxn ang="0">
                  <a:pos x="T4" y="T5"/>
                </a:cxn>
                <a:cxn ang="0">
                  <a:pos x="T6" y="T7"/>
                </a:cxn>
                <a:cxn ang="0">
                  <a:pos x="T8" y="T9"/>
                </a:cxn>
              </a:cxnLst>
              <a:rect l="0" t="0" r="r" b="b"/>
              <a:pathLst>
                <a:path w="181" h="182">
                  <a:moveTo>
                    <a:pt x="181" y="90"/>
                  </a:moveTo>
                  <a:cubicBezTo>
                    <a:pt x="181" y="140"/>
                    <a:pt x="141" y="181"/>
                    <a:pt x="91" y="181"/>
                  </a:cubicBezTo>
                  <a:cubicBezTo>
                    <a:pt x="42" y="182"/>
                    <a:pt x="1" y="142"/>
                    <a:pt x="0" y="92"/>
                  </a:cubicBezTo>
                  <a:cubicBezTo>
                    <a:pt x="0" y="42"/>
                    <a:pt x="40" y="1"/>
                    <a:pt x="90" y="1"/>
                  </a:cubicBezTo>
                  <a:cubicBezTo>
                    <a:pt x="139" y="0"/>
                    <a:pt x="180" y="40"/>
                    <a:pt x="181" y="90"/>
                  </a:cubicBezTo>
                  <a:close/>
                </a:path>
              </a:pathLst>
            </a:custGeom>
            <a:solidFill>
              <a:schemeClr val="tx1">
                <a:alpha val="20000"/>
              </a:schemeClr>
            </a:solidFill>
            <a:ln>
              <a:noFill/>
            </a:ln>
          </p:spPr>
          <p:txBody>
            <a:bodyPr vert="horz" wrap="square" lIns="96413" tIns="48207" rIns="96413" bIns="48207" numCol="1" anchor="t" anchorCtr="0" compatLnSpc="1"/>
            <a:lstStyle/>
            <a:p>
              <a:endParaRPr lang="en-US" dirty="0">
                <a:solidFill>
                  <a:schemeClr val="tx1">
                    <a:lumMod val="75000"/>
                    <a:lumOff val="25000"/>
                  </a:schemeClr>
                </a:solidFill>
                <a:latin typeface="Source Sans Pro" panose="020B0503030403020204" charset="0"/>
              </a:endParaRPr>
            </a:p>
          </p:txBody>
        </p:sp>
        <p:sp>
          <p:nvSpPr>
            <p:cNvPr id="33" name="Freeform 24"/>
            <p:cNvSpPr/>
            <p:nvPr/>
          </p:nvSpPr>
          <p:spPr bwMode="auto">
            <a:xfrm>
              <a:off x="7680772" y="3515866"/>
              <a:ext cx="869422" cy="871449"/>
            </a:xfrm>
            <a:custGeom>
              <a:avLst/>
              <a:gdLst>
                <a:gd name="T0" fmla="*/ 181 w 181"/>
                <a:gd name="T1" fmla="*/ 90 h 181"/>
                <a:gd name="T2" fmla="*/ 92 w 181"/>
                <a:gd name="T3" fmla="*/ 181 h 181"/>
                <a:gd name="T4" fmla="*/ 0 w 181"/>
                <a:gd name="T5" fmla="*/ 92 h 181"/>
                <a:gd name="T6" fmla="*/ 90 w 181"/>
                <a:gd name="T7" fmla="*/ 1 h 181"/>
                <a:gd name="T8" fmla="*/ 181 w 181"/>
                <a:gd name="T9" fmla="*/ 90 h 181"/>
              </a:gdLst>
              <a:ahLst/>
              <a:cxnLst>
                <a:cxn ang="0">
                  <a:pos x="T0" y="T1"/>
                </a:cxn>
                <a:cxn ang="0">
                  <a:pos x="T2" y="T3"/>
                </a:cxn>
                <a:cxn ang="0">
                  <a:pos x="T4" y="T5"/>
                </a:cxn>
                <a:cxn ang="0">
                  <a:pos x="T6" y="T7"/>
                </a:cxn>
                <a:cxn ang="0">
                  <a:pos x="T8" y="T9"/>
                </a:cxn>
              </a:cxnLst>
              <a:rect l="0" t="0" r="r" b="b"/>
              <a:pathLst>
                <a:path w="181" h="181">
                  <a:moveTo>
                    <a:pt x="181" y="90"/>
                  </a:moveTo>
                  <a:cubicBezTo>
                    <a:pt x="181" y="140"/>
                    <a:pt x="141" y="180"/>
                    <a:pt x="92" y="181"/>
                  </a:cubicBezTo>
                  <a:cubicBezTo>
                    <a:pt x="42" y="181"/>
                    <a:pt x="1" y="142"/>
                    <a:pt x="0" y="92"/>
                  </a:cubicBezTo>
                  <a:cubicBezTo>
                    <a:pt x="0" y="42"/>
                    <a:pt x="40" y="1"/>
                    <a:pt x="90" y="1"/>
                  </a:cubicBezTo>
                  <a:cubicBezTo>
                    <a:pt x="140" y="0"/>
                    <a:pt x="180" y="40"/>
                    <a:pt x="181" y="90"/>
                  </a:cubicBezTo>
                  <a:close/>
                </a:path>
              </a:pathLst>
            </a:custGeom>
            <a:solidFill>
              <a:schemeClr val="bg1"/>
            </a:solidFill>
            <a:ln>
              <a:noFill/>
            </a:ln>
          </p:spPr>
          <p:txBody>
            <a:bodyPr vert="horz" wrap="square" lIns="96413" tIns="48207" rIns="96413" bIns="48207" numCol="1" anchor="ctr" anchorCtr="0" compatLnSpc="1"/>
            <a:lstStyle/>
            <a:p>
              <a:pPr algn="ctr"/>
              <a:r>
                <a:rPr lang="en-US" sz="2955" b="1" dirty="0">
                  <a:solidFill>
                    <a:schemeClr val="tx1">
                      <a:lumMod val="75000"/>
                      <a:lumOff val="25000"/>
                    </a:schemeClr>
                  </a:solidFill>
                  <a:latin typeface="Source Sans Pro" panose="020B0503030403020204" charset="0"/>
                </a:rPr>
                <a:t>05</a:t>
              </a:r>
            </a:p>
          </p:txBody>
        </p:sp>
      </p:grpSp>
      <p:grpSp>
        <p:nvGrpSpPr>
          <p:cNvPr id="41" name="Group 40"/>
          <p:cNvGrpSpPr/>
          <p:nvPr/>
        </p:nvGrpSpPr>
        <p:grpSpPr>
          <a:xfrm>
            <a:off x="9536568" y="2940791"/>
            <a:ext cx="775672" cy="807724"/>
            <a:chOff x="9042930" y="2788308"/>
            <a:chExt cx="735665" cy="766064"/>
          </a:xfrm>
          <a:effectLst>
            <a:outerShdw blurRad="419100" dist="419100" dir="5400000" algn="ctr" rotWithShape="0">
              <a:srgbClr val="000000">
                <a:alpha val="43137"/>
              </a:srgbClr>
            </a:outerShdw>
          </a:effectLst>
        </p:grpSpPr>
        <p:sp>
          <p:nvSpPr>
            <p:cNvPr id="34" name="Freeform 25"/>
            <p:cNvSpPr/>
            <p:nvPr/>
          </p:nvSpPr>
          <p:spPr bwMode="auto">
            <a:xfrm>
              <a:off x="9042930" y="2822760"/>
              <a:ext cx="735665" cy="731612"/>
            </a:xfrm>
            <a:custGeom>
              <a:avLst/>
              <a:gdLst>
                <a:gd name="T0" fmla="*/ 152 w 153"/>
                <a:gd name="T1" fmla="*/ 75 h 152"/>
                <a:gd name="T2" fmla="*/ 77 w 153"/>
                <a:gd name="T3" fmla="*/ 152 h 152"/>
                <a:gd name="T4" fmla="*/ 1 w 153"/>
                <a:gd name="T5" fmla="*/ 77 h 152"/>
                <a:gd name="T6" fmla="*/ 76 w 153"/>
                <a:gd name="T7" fmla="*/ 0 h 152"/>
                <a:gd name="T8" fmla="*/ 152 w 153"/>
                <a:gd name="T9" fmla="*/ 75 h 152"/>
              </a:gdLst>
              <a:ahLst/>
              <a:cxnLst>
                <a:cxn ang="0">
                  <a:pos x="T0" y="T1"/>
                </a:cxn>
                <a:cxn ang="0">
                  <a:pos x="T2" y="T3"/>
                </a:cxn>
                <a:cxn ang="0">
                  <a:pos x="T4" y="T5"/>
                </a:cxn>
                <a:cxn ang="0">
                  <a:pos x="T6" y="T7"/>
                </a:cxn>
                <a:cxn ang="0">
                  <a:pos x="T8" y="T9"/>
                </a:cxn>
              </a:cxnLst>
              <a:rect l="0" t="0" r="r" b="b"/>
              <a:pathLst>
                <a:path w="153" h="152">
                  <a:moveTo>
                    <a:pt x="152" y="75"/>
                  </a:moveTo>
                  <a:cubicBezTo>
                    <a:pt x="153" y="117"/>
                    <a:pt x="119" y="151"/>
                    <a:pt x="77" y="152"/>
                  </a:cubicBezTo>
                  <a:cubicBezTo>
                    <a:pt x="35" y="152"/>
                    <a:pt x="1" y="119"/>
                    <a:pt x="1" y="77"/>
                  </a:cubicBezTo>
                  <a:cubicBezTo>
                    <a:pt x="0" y="35"/>
                    <a:pt x="34" y="1"/>
                    <a:pt x="76" y="0"/>
                  </a:cubicBezTo>
                  <a:cubicBezTo>
                    <a:pt x="117" y="0"/>
                    <a:pt x="152" y="33"/>
                    <a:pt x="152" y="75"/>
                  </a:cubicBezTo>
                  <a:close/>
                </a:path>
              </a:pathLst>
            </a:custGeom>
            <a:solidFill>
              <a:schemeClr val="tx1">
                <a:alpha val="20000"/>
              </a:schemeClr>
            </a:solidFill>
            <a:ln>
              <a:noFill/>
            </a:ln>
          </p:spPr>
          <p:txBody>
            <a:bodyPr vert="horz" wrap="square" lIns="96413" tIns="48207" rIns="96413" bIns="48207" numCol="1" anchor="t" anchorCtr="0" compatLnSpc="1"/>
            <a:lstStyle/>
            <a:p>
              <a:endParaRPr lang="en-US" dirty="0">
                <a:solidFill>
                  <a:schemeClr val="tx1">
                    <a:lumMod val="75000"/>
                    <a:lumOff val="25000"/>
                  </a:schemeClr>
                </a:solidFill>
                <a:latin typeface="Source Sans Pro" panose="020B0503030403020204" charset="0"/>
              </a:endParaRPr>
            </a:p>
          </p:txBody>
        </p:sp>
        <p:sp>
          <p:nvSpPr>
            <p:cNvPr id="35" name="Freeform 26"/>
            <p:cNvSpPr/>
            <p:nvPr/>
          </p:nvSpPr>
          <p:spPr bwMode="auto">
            <a:xfrm>
              <a:off x="9042930" y="2788308"/>
              <a:ext cx="729585" cy="731612"/>
            </a:xfrm>
            <a:custGeom>
              <a:avLst/>
              <a:gdLst>
                <a:gd name="T0" fmla="*/ 151 w 152"/>
                <a:gd name="T1" fmla="*/ 75 h 152"/>
                <a:gd name="T2" fmla="*/ 76 w 152"/>
                <a:gd name="T3" fmla="*/ 152 h 152"/>
                <a:gd name="T4" fmla="*/ 0 w 152"/>
                <a:gd name="T5" fmla="*/ 77 h 152"/>
                <a:gd name="T6" fmla="*/ 75 w 152"/>
                <a:gd name="T7" fmla="*/ 0 h 152"/>
                <a:gd name="T8" fmla="*/ 151 w 152"/>
                <a:gd name="T9" fmla="*/ 75 h 152"/>
              </a:gdLst>
              <a:ahLst/>
              <a:cxnLst>
                <a:cxn ang="0">
                  <a:pos x="T0" y="T1"/>
                </a:cxn>
                <a:cxn ang="0">
                  <a:pos x="T2" y="T3"/>
                </a:cxn>
                <a:cxn ang="0">
                  <a:pos x="T4" y="T5"/>
                </a:cxn>
                <a:cxn ang="0">
                  <a:pos x="T6" y="T7"/>
                </a:cxn>
                <a:cxn ang="0">
                  <a:pos x="T8" y="T9"/>
                </a:cxn>
              </a:cxnLst>
              <a:rect l="0" t="0" r="r" b="b"/>
              <a:pathLst>
                <a:path w="152" h="152">
                  <a:moveTo>
                    <a:pt x="151" y="75"/>
                  </a:moveTo>
                  <a:cubicBezTo>
                    <a:pt x="152" y="117"/>
                    <a:pt x="118" y="151"/>
                    <a:pt x="76" y="152"/>
                  </a:cubicBezTo>
                  <a:cubicBezTo>
                    <a:pt x="35" y="152"/>
                    <a:pt x="0" y="119"/>
                    <a:pt x="0" y="77"/>
                  </a:cubicBezTo>
                  <a:cubicBezTo>
                    <a:pt x="0" y="35"/>
                    <a:pt x="33" y="1"/>
                    <a:pt x="75" y="0"/>
                  </a:cubicBezTo>
                  <a:cubicBezTo>
                    <a:pt x="117" y="0"/>
                    <a:pt x="151" y="33"/>
                    <a:pt x="151" y="75"/>
                  </a:cubicBezTo>
                  <a:close/>
                </a:path>
              </a:pathLst>
            </a:custGeom>
            <a:solidFill>
              <a:schemeClr val="bg1"/>
            </a:solidFill>
            <a:ln>
              <a:noFill/>
            </a:ln>
          </p:spPr>
          <p:txBody>
            <a:bodyPr vert="horz" wrap="square" lIns="96413" tIns="48207" rIns="96413" bIns="48207" numCol="1" anchor="ctr" anchorCtr="0" compatLnSpc="1"/>
            <a:lstStyle/>
            <a:p>
              <a:pPr algn="ctr"/>
              <a:r>
                <a:rPr lang="en-US" sz="2955" b="1" dirty="0">
                  <a:solidFill>
                    <a:schemeClr val="tx1">
                      <a:lumMod val="75000"/>
                      <a:lumOff val="25000"/>
                    </a:schemeClr>
                  </a:solidFill>
                  <a:latin typeface="Source Sans Pro" panose="020B0503030403020204" charset="0"/>
                </a:rPr>
                <a:t>06</a:t>
              </a:r>
            </a:p>
          </p:txBody>
        </p:sp>
      </p:grpSp>
      <p:sp>
        <p:nvSpPr>
          <p:cNvPr id="52" name="Rectangle 51"/>
          <p:cNvSpPr/>
          <p:nvPr/>
        </p:nvSpPr>
        <p:spPr>
          <a:xfrm>
            <a:off x="2042755" y="5021401"/>
            <a:ext cx="2146575" cy="1814343"/>
          </a:xfrm>
          <a:prstGeom prst="rect">
            <a:avLst/>
          </a:prstGeom>
        </p:spPr>
        <p:txBody>
          <a:bodyPr wrap="square">
            <a:spAutoFit/>
          </a:bodyPr>
          <a:lstStyle/>
          <a:p>
            <a:pPr algn="ctr">
              <a:lnSpc>
                <a:spcPct val="150000"/>
              </a:lnSpc>
            </a:pPr>
            <a:r>
              <a:rPr lang="zh-CN" altLang="en-US" sz="2400" dirty="0">
                <a:solidFill>
                  <a:srgbClr val="4A4A4A"/>
                </a:solidFill>
                <a:latin typeface="Source Sans Pro" panose="020B0503030403020204" charset="0"/>
              </a:rPr>
              <a:t>输入标题</a:t>
            </a:r>
            <a:endParaRPr lang="en-US" sz="2400" dirty="0">
              <a:solidFill>
                <a:srgbClr val="4A4A4A"/>
              </a:solidFill>
              <a:latin typeface="Source Sans Pro" panose="020B0503030403020204" charset="0"/>
            </a:endParaRPr>
          </a:p>
          <a:p>
            <a:pPr algn="ctr">
              <a:lnSpc>
                <a:spcPct val="150000"/>
              </a:lnSpc>
            </a:pPr>
            <a:r>
              <a:rPr lang="zh-CN" altLang="en-US" sz="1265" dirty="0">
                <a:solidFill>
                  <a:srgbClr val="4A4A4A"/>
                </a:solidFill>
                <a:latin typeface="Source Sans Pro" panose="020B0503030403020204" charset="0"/>
              </a:rPr>
              <a:t>点击添加文字内容点击添加文字内容点击添加文字内容</a:t>
            </a:r>
            <a:r>
              <a:rPr lang="en-US" sz="1265" dirty="0">
                <a:solidFill>
                  <a:srgbClr val="4A4A4A"/>
                </a:solidFill>
                <a:latin typeface="Source Sans Pro" panose="020B0503030403020204" charset="0"/>
              </a:rPr>
              <a:t> </a:t>
            </a:r>
            <a:r>
              <a:rPr lang="zh-CN" altLang="en-US" sz="1265" dirty="0">
                <a:solidFill>
                  <a:srgbClr val="4A4A4A"/>
                </a:solidFill>
                <a:latin typeface="Source Sans Pro" panose="020B0503030403020204" charset="0"/>
              </a:rPr>
              <a:t>点击添加文字内容</a:t>
            </a:r>
            <a:r>
              <a:rPr lang="en-US" sz="1265" dirty="0">
                <a:solidFill>
                  <a:srgbClr val="4A4A4A"/>
                </a:solidFill>
                <a:latin typeface="Source Sans Pro" panose="020B0503030403020204" charset="0"/>
              </a:rPr>
              <a:t>.</a:t>
            </a:r>
          </a:p>
          <a:p>
            <a:pPr algn="ctr">
              <a:lnSpc>
                <a:spcPct val="150000"/>
              </a:lnSpc>
            </a:pPr>
            <a:endParaRPr lang="en-US" sz="1265" dirty="0">
              <a:solidFill>
                <a:srgbClr val="4A4A4A"/>
              </a:solidFill>
              <a:latin typeface="Source Sans Pro" panose="020B0503030403020204" charset="0"/>
            </a:endParaRPr>
          </a:p>
        </p:txBody>
      </p:sp>
      <p:sp>
        <p:nvSpPr>
          <p:cNvPr id="53" name="Rectangle 52"/>
          <p:cNvSpPr/>
          <p:nvPr/>
        </p:nvSpPr>
        <p:spPr>
          <a:xfrm>
            <a:off x="4814974" y="5021401"/>
            <a:ext cx="2146575" cy="1814343"/>
          </a:xfrm>
          <a:prstGeom prst="rect">
            <a:avLst/>
          </a:prstGeom>
        </p:spPr>
        <p:txBody>
          <a:bodyPr wrap="square">
            <a:spAutoFit/>
          </a:bodyPr>
          <a:lstStyle/>
          <a:p>
            <a:pPr algn="ctr">
              <a:lnSpc>
                <a:spcPct val="150000"/>
              </a:lnSpc>
            </a:pPr>
            <a:r>
              <a:rPr lang="zh-CN" altLang="en-US" sz="2400" dirty="0">
                <a:solidFill>
                  <a:srgbClr val="4A4A4A"/>
                </a:solidFill>
                <a:latin typeface="Source Sans Pro" panose="020B0503030403020204" charset="0"/>
              </a:rPr>
              <a:t>输入标题</a:t>
            </a:r>
            <a:endParaRPr lang="en-US" sz="2400" dirty="0">
              <a:solidFill>
                <a:srgbClr val="4A4A4A"/>
              </a:solidFill>
              <a:latin typeface="Source Sans Pro" panose="020B0503030403020204" charset="0"/>
            </a:endParaRPr>
          </a:p>
          <a:p>
            <a:pPr algn="ctr">
              <a:lnSpc>
                <a:spcPct val="150000"/>
              </a:lnSpc>
            </a:pPr>
            <a:r>
              <a:rPr lang="zh-CN" altLang="en-US" sz="1265" dirty="0">
                <a:solidFill>
                  <a:srgbClr val="4A4A4A"/>
                </a:solidFill>
                <a:latin typeface="Source Sans Pro" panose="020B0503030403020204" charset="0"/>
              </a:rPr>
              <a:t>点击添加文字内容点击添加文字内容点击添加文字内容</a:t>
            </a:r>
            <a:r>
              <a:rPr lang="en-US" sz="1265" dirty="0">
                <a:solidFill>
                  <a:srgbClr val="4A4A4A"/>
                </a:solidFill>
                <a:latin typeface="Source Sans Pro" panose="020B0503030403020204" charset="0"/>
              </a:rPr>
              <a:t> </a:t>
            </a:r>
            <a:r>
              <a:rPr lang="zh-CN" altLang="en-US" sz="1265" dirty="0">
                <a:solidFill>
                  <a:srgbClr val="4A4A4A"/>
                </a:solidFill>
                <a:latin typeface="Source Sans Pro" panose="020B0503030403020204" charset="0"/>
              </a:rPr>
              <a:t>点击添加文字内容</a:t>
            </a:r>
            <a:r>
              <a:rPr lang="en-US" sz="1265" dirty="0">
                <a:solidFill>
                  <a:srgbClr val="4A4A4A"/>
                </a:solidFill>
                <a:latin typeface="Source Sans Pro" panose="020B0503030403020204" charset="0"/>
              </a:rPr>
              <a:t>.</a:t>
            </a:r>
          </a:p>
          <a:p>
            <a:pPr algn="ctr">
              <a:lnSpc>
                <a:spcPct val="150000"/>
              </a:lnSpc>
            </a:pPr>
            <a:endParaRPr lang="en-US" sz="1265" dirty="0">
              <a:solidFill>
                <a:srgbClr val="4A4A4A"/>
              </a:solidFill>
              <a:latin typeface="Source Sans Pro" panose="020B0503030403020204" charset="0"/>
            </a:endParaRPr>
          </a:p>
        </p:txBody>
      </p:sp>
      <p:sp>
        <p:nvSpPr>
          <p:cNvPr id="54" name="Rectangle 53"/>
          <p:cNvSpPr/>
          <p:nvPr/>
        </p:nvSpPr>
        <p:spPr>
          <a:xfrm>
            <a:off x="7601386" y="5021401"/>
            <a:ext cx="2146575" cy="1814343"/>
          </a:xfrm>
          <a:prstGeom prst="rect">
            <a:avLst/>
          </a:prstGeom>
        </p:spPr>
        <p:txBody>
          <a:bodyPr wrap="square">
            <a:spAutoFit/>
          </a:bodyPr>
          <a:lstStyle/>
          <a:p>
            <a:pPr algn="ctr">
              <a:lnSpc>
                <a:spcPct val="150000"/>
              </a:lnSpc>
            </a:pPr>
            <a:r>
              <a:rPr lang="zh-CN" altLang="en-US" sz="2400" dirty="0">
                <a:solidFill>
                  <a:srgbClr val="4A4A4A"/>
                </a:solidFill>
                <a:latin typeface="Source Sans Pro" panose="020B0503030403020204" charset="0"/>
              </a:rPr>
              <a:t>输入标题</a:t>
            </a:r>
            <a:endParaRPr lang="en-US" sz="2400" dirty="0">
              <a:solidFill>
                <a:srgbClr val="4A4A4A"/>
              </a:solidFill>
              <a:latin typeface="Source Sans Pro" panose="020B0503030403020204" charset="0"/>
            </a:endParaRPr>
          </a:p>
          <a:p>
            <a:pPr algn="ctr">
              <a:lnSpc>
                <a:spcPct val="150000"/>
              </a:lnSpc>
            </a:pPr>
            <a:r>
              <a:rPr lang="zh-CN" altLang="en-US" sz="1265" dirty="0">
                <a:solidFill>
                  <a:srgbClr val="4A4A4A"/>
                </a:solidFill>
                <a:latin typeface="Source Sans Pro" panose="020B0503030403020204" charset="0"/>
              </a:rPr>
              <a:t>点击添加文字内容点击添加文字内容点击添加文字内容</a:t>
            </a:r>
            <a:r>
              <a:rPr lang="en-US" sz="1265" dirty="0">
                <a:solidFill>
                  <a:srgbClr val="4A4A4A"/>
                </a:solidFill>
                <a:latin typeface="Source Sans Pro" panose="020B0503030403020204" charset="0"/>
              </a:rPr>
              <a:t> </a:t>
            </a:r>
            <a:r>
              <a:rPr lang="zh-CN" altLang="en-US" sz="1265" dirty="0">
                <a:solidFill>
                  <a:srgbClr val="4A4A4A"/>
                </a:solidFill>
                <a:latin typeface="Source Sans Pro" panose="020B0503030403020204" charset="0"/>
              </a:rPr>
              <a:t>点击添加文字内容</a:t>
            </a:r>
            <a:r>
              <a:rPr lang="en-US" sz="1265" dirty="0">
                <a:solidFill>
                  <a:srgbClr val="4A4A4A"/>
                </a:solidFill>
                <a:latin typeface="Source Sans Pro" panose="020B0503030403020204" charset="0"/>
              </a:rPr>
              <a:t>.</a:t>
            </a:r>
          </a:p>
          <a:p>
            <a:pPr algn="ctr">
              <a:lnSpc>
                <a:spcPct val="150000"/>
              </a:lnSpc>
            </a:pPr>
            <a:endParaRPr lang="en-US" sz="1265" dirty="0">
              <a:solidFill>
                <a:srgbClr val="4A4A4A"/>
              </a:solidFill>
              <a:latin typeface="Source Sans Pro" panose="020B0503030403020204" charset="0"/>
            </a:endParaRPr>
          </a:p>
        </p:txBody>
      </p:sp>
      <p:sp>
        <p:nvSpPr>
          <p:cNvPr id="55" name="Rectangle 54"/>
          <p:cNvSpPr/>
          <p:nvPr/>
        </p:nvSpPr>
        <p:spPr>
          <a:xfrm>
            <a:off x="3393973" y="1391583"/>
            <a:ext cx="2237143" cy="1646220"/>
          </a:xfrm>
          <a:prstGeom prst="rect">
            <a:avLst/>
          </a:prstGeom>
        </p:spPr>
        <p:txBody>
          <a:bodyPr wrap="square">
            <a:spAutoFit/>
          </a:bodyPr>
          <a:lstStyle/>
          <a:p>
            <a:pPr algn="ctr">
              <a:lnSpc>
                <a:spcPct val="150000"/>
              </a:lnSpc>
              <a:spcBef>
                <a:spcPts val="630"/>
              </a:spcBef>
            </a:pPr>
            <a:r>
              <a:rPr lang="zh-CN" altLang="en-US" sz="1200" dirty="0">
                <a:solidFill>
                  <a:srgbClr val="4A4A4A"/>
                </a:solidFill>
                <a:latin typeface="Source Sans Pro" panose="020B0503030403020204" charset="0"/>
              </a:rPr>
              <a:t>点击添加文字内容点击添加文字内容点击添加文字内容</a:t>
            </a:r>
            <a:r>
              <a:rPr lang="en-US" sz="1200" dirty="0">
                <a:solidFill>
                  <a:srgbClr val="4A4A4A"/>
                </a:solidFill>
                <a:latin typeface="Source Sans Pro" panose="020B0503030403020204" charset="0"/>
              </a:rPr>
              <a:t> </a:t>
            </a:r>
          </a:p>
          <a:p>
            <a:pPr algn="ctr">
              <a:lnSpc>
                <a:spcPct val="150000"/>
              </a:lnSpc>
              <a:spcBef>
                <a:spcPts val="630"/>
              </a:spcBef>
            </a:pPr>
            <a:r>
              <a:rPr lang="zh-CN" altLang="en-US" sz="2400" dirty="0">
                <a:solidFill>
                  <a:srgbClr val="4A4A4A"/>
                </a:solidFill>
                <a:latin typeface="Source Sans Pro" panose="020B0503030403020204" charset="0"/>
              </a:rPr>
              <a:t>输入标题</a:t>
            </a:r>
            <a:endParaRPr lang="en-US" sz="1100" dirty="0">
              <a:solidFill>
                <a:srgbClr val="4A4A4A"/>
              </a:solidFill>
              <a:latin typeface="Source Sans Pro" panose="020B0503030403020204" charset="0"/>
            </a:endParaRPr>
          </a:p>
          <a:p>
            <a:pPr algn="ctr">
              <a:lnSpc>
                <a:spcPct val="150000"/>
              </a:lnSpc>
              <a:spcBef>
                <a:spcPts val="630"/>
              </a:spcBef>
            </a:pPr>
            <a:endParaRPr lang="en-US" sz="1265" dirty="0">
              <a:solidFill>
                <a:srgbClr val="4A4A4A"/>
              </a:solidFill>
              <a:latin typeface="Source Sans Pro" panose="020B0503030403020204" charset="0"/>
            </a:endParaRPr>
          </a:p>
        </p:txBody>
      </p:sp>
      <p:sp>
        <p:nvSpPr>
          <p:cNvPr id="56" name="Rectangle 55"/>
          <p:cNvSpPr/>
          <p:nvPr/>
        </p:nvSpPr>
        <p:spPr>
          <a:xfrm>
            <a:off x="6195814" y="1391583"/>
            <a:ext cx="2237143" cy="1676228"/>
          </a:xfrm>
          <a:prstGeom prst="rect">
            <a:avLst/>
          </a:prstGeom>
        </p:spPr>
        <p:txBody>
          <a:bodyPr wrap="square">
            <a:spAutoFit/>
          </a:bodyPr>
          <a:lstStyle/>
          <a:p>
            <a:pPr algn="ctr">
              <a:lnSpc>
                <a:spcPct val="150000"/>
              </a:lnSpc>
              <a:spcBef>
                <a:spcPts val="630"/>
              </a:spcBef>
            </a:pPr>
            <a:r>
              <a:rPr lang="zh-CN" altLang="en-US" sz="1265" dirty="0">
                <a:solidFill>
                  <a:srgbClr val="4A4A4A"/>
                </a:solidFill>
                <a:latin typeface="Source Sans Pro" panose="020B0503030403020204" charset="0"/>
              </a:rPr>
              <a:t>点击添加文字内容点击添加文字内容点击添加文字内容</a:t>
            </a:r>
            <a:r>
              <a:rPr lang="en-US" sz="1265" dirty="0">
                <a:solidFill>
                  <a:srgbClr val="4A4A4A"/>
                </a:solidFill>
                <a:latin typeface="Source Sans Pro" panose="020B0503030403020204" charset="0"/>
              </a:rPr>
              <a:t> </a:t>
            </a:r>
          </a:p>
          <a:p>
            <a:pPr algn="ctr">
              <a:lnSpc>
                <a:spcPct val="150000"/>
              </a:lnSpc>
              <a:spcBef>
                <a:spcPts val="630"/>
              </a:spcBef>
            </a:pPr>
            <a:r>
              <a:rPr lang="zh-CN" altLang="en-US" sz="2400" dirty="0">
                <a:solidFill>
                  <a:srgbClr val="4A4A4A"/>
                </a:solidFill>
                <a:latin typeface="Source Sans Pro" panose="020B0503030403020204" charset="0"/>
              </a:rPr>
              <a:t>输入标题</a:t>
            </a:r>
            <a:endParaRPr lang="en-US" sz="1100" dirty="0">
              <a:solidFill>
                <a:srgbClr val="4A4A4A"/>
              </a:solidFill>
              <a:latin typeface="Source Sans Pro" panose="020B0503030403020204" charset="0"/>
            </a:endParaRPr>
          </a:p>
          <a:p>
            <a:pPr algn="ctr">
              <a:lnSpc>
                <a:spcPct val="150000"/>
              </a:lnSpc>
              <a:spcBef>
                <a:spcPts val="630"/>
              </a:spcBef>
            </a:pPr>
            <a:endParaRPr lang="en-US" sz="1265" dirty="0">
              <a:solidFill>
                <a:srgbClr val="4A4A4A"/>
              </a:solidFill>
              <a:latin typeface="Source Sans Pro" panose="020B0503030403020204" charset="0"/>
            </a:endParaRPr>
          </a:p>
        </p:txBody>
      </p:sp>
      <p:sp>
        <p:nvSpPr>
          <p:cNvPr id="57" name="Rectangle 56"/>
          <p:cNvSpPr/>
          <p:nvPr/>
        </p:nvSpPr>
        <p:spPr>
          <a:xfrm>
            <a:off x="8966773" y="1391583"/>
            <a:ext cx="2237143" cy="1676228"/>
          </a:xfrm>
          <a:prstGeom prst="rect">
            <a:avLst/>
          </a:prstGeom>
        </p:spPr>
        <p:txBody>
          <a:bodyPr wrap="square">
            <a:spAutoFit/>
          </a:bodyPr>
          <a:lstStyle/>
          <a:p>
            <a:pPr algn="ctr">
              <a:lnSpc>
                <a:spcPct val="150000"/>
              </a:lnSpc>
              <a:spcBef>
                <a:spcPts val="630"/>
              </a:spcBef>
            </a:pPr>
            <a:r>
              <a:rPr lang="zh-CN" altLang="en-US" sz="1265" dirty="0">
                <a:solidFill>
                  <a:srgbClr val="4A4A4A"/>
                </a:solidFill>
                <a:latin typeface="Source Sans Pro" panose="020B0503030403020204" charset="0"/>
              </a:rPr>
              <a:t>点击添加文字内容点击添加文字内容点击添加文字内容</a:t>
            </a:r>
            <a:r>
              <a:rPr lang="en-US" sz="1265" dirty="0">
                <a:solidFill>
                  <a:srgbClr val="4A4A4A"/>
                </a:solidFill>
                <a:latin typeface="Source Sans Pro" panose="020B0503030403020204" charset="0"/>
              </a:rPr>
              <a:t> </a:t>
            </a:r>
          </a:p>
          <a:p>
            <a:pPr algn="ctr">
              <a:lnSpc>
                <a:spcPct val="150000"/>
              </a:lnSpc>
              <a:spcBef>
                <a:spcPts val="630"/>
              </a:spcBef>
            </a:pPr>
            <a:r>
              <a:rPr lang="zh-CN" altLang="en-US" sz="2400" dirty="0">
                <a:solidFill>
                  <a:srgbClr val="4A4A4A"/>
                </a:solidFill>
                <a:latin typeface="Source Sans Pro" panose="020B0503030403020204" charset="0"/>
              </a:rPr>
              <a:t>输入标题</a:t>
            </a:r>
            <a:endParaRPr lang="en-US" sz="1100" dirty="0">
              <a:solidFill>
                <a:srgbClr val="4A4A4A"/>
              </a:solidFill>
              <a:latin typeface="Source Sans Pro" panose="020B0503030403020204" charset="0"/>
            </a:endParaRPr>
          </a:p>
          <a:p>
            <a:pPr algn="ctr">
              <a:lnSpc>
                <a:spcPct val="150000"/>
              </a:lnSpc>
              <a:spcBef>
                <a:spcPts val="630"/>
              </a:spcBef>
            </a:pPr>
            <a:endParaRPr lang="en-US" sz="1265" dirty="0">
              <a:solidFill>
                <a:srgbClr val="4A4A4A"/>
              </a:solidFill>
              <a:latin typeface="Source Sans Pro" panose="020B0503030403020204" charset="0"/>
            </a:endParaRPr>
          </a:p>
        </p:txBody>
      </p:sp>
      <p:sp>
        <p:nvSpPr>
          <p:cNvPr id="2" name="文本占位符 1"/>
          <p:cNvSpPr>
            <a:spLocks noGrp="1"/>
          </p:cNvSpPr>
          <p:nvPr>
            <p:ph type="body" sz="quarter" idx="13"/>
          </p:nvPr>
        </p:nvSpPr>
        <p:spPr/>
        <p:txBody>
          <a:bodyPr/>
          <a:lstStyle/>
          <a:p>
            <a:r>
              <a:rPr lang="zh-CN" altLang="en-US" dirty="0"/>
              <a:t>点击输入标题内容</a:t>
            </a:r>
          </a:p>
        </p:txBody>
      </p:sp>
      <p:sp>
        <p:nvSpPr>
          <p:cNvPr id="3" name="灯片编号占位符 2"/>
          <p:cNvSpPr>
            <a:spLocks noGrp="1"/>
          </p:cNvSpPr>
          <p:nvPr>
            <p:ph type="sldNum" sz="quarter" idx="4294967295"/>
          </p:nvPr>
        </p:nvSpPr>
        <p:spPr>
          <a:xfrm>
            <a:off x="12230100" y="266700"/>
            <a:ext cx="628650" cy="385763"/>
          </a:xfrm>
        </p:spPr>
        <p:txBody>
          <a:bodyPr/>
          <a:lstStyle/>
          <a:p>
            <a:fld id="{EB730883-2733-4EB0-9793-894FF9D50112}" type="slidenum">
              <a:rPr lang="zh-CN" altLang="en-US" smtClean="0"/>
              <a:pPr/>
              <a:t>34</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60000">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14:bounceEnd="60000">
                                          <p:cBhvr additive="base">
                                            <p:cTn id="7" dur="1000" fill="hold"/>
                                            <p:tgtEl>
                                              <p:spTgt spid="50"/>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5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60000">
                                      <p:stCondLst>
                                        <p:cond delay="250"/>
                                      </p:stCondLst>
                                      <p:childTnLst>
                                        <p:set>
                                          <p:cBhvr>
                                            <p:cTn id="10" dur="1" fill="hold">
                                              <p:stCondLst>
                                                <p:cond delay="0"/>
                                              </p:stCondLst>
                                            </p:cTn>
                                            <p:tgtEl>
                                              <p:spTgt spid="42"/>
                                            </p:tgtEl>
                                            <p:attrNameLst>
                                              <p:attrName>style.visibility</p:attrName>
                                            </p:attrNameLst>
                                          </p:cBhvr>
                                          <p:to>
                                            <p:strVal val="visible"/>
                                          </p:to>
                                        </p:set>
                                        <p:anim calcmode="lin" valueType="num" p14:bounceEnd="60000">
                                          <p:cBhvr additive="base">
                                            <p:cTn id="11" dur="1000" fill="hold"/>
                                            <p:tgtEl>
                                              <p:spTgt spid="42"/>
                                            </p:tgtEl>
                                            <p:attrNameLst>
                                              <p:attrName>ppt_x</p:attrName>
                                            </p:attrNameLst>
                                          </p:cBhvr>
                                          <p:tavLst>
                                            <p:tav tm="0">
                                              <p:val>
                                                <p:strVal val="#ppt_x"/>
                                              </p:val>
                                            </p:tav>
                                            <p:tav tm="100000">
                                              <p:val>
                                                <p:strVal val="#ppt_x"/>
                                              </p:val>
                                            </p:tav>
                                          </p:tavLst>
                                        </p:anim>
                                        <p:anim calcmode="lin" valueType="num" p14:bounceEnd="60000">
                                          <p:cBhvr additive="base">
                                            <p:cTn id="12" dur="1000" fill="hold"/>
                                            <p:tgtEl>
                                              <p:spTgt spid="4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60000">
                                      <p:stCondLst>
                                        <p:cond delay="500"/>
                                      </p:stCondLst>
                                      <p:childTnLst>
                                        <p:set>
                                          <p:cBhvr>
                                            <p:cTn id="14" dur="1" fill="hold">
                                              <p:stCondLst>
                                                <p:cond delay="0"/>
                                              </p:stCondLst>
                                            </p:cTn>
                                            <p:tgtEl>
                                              <p:spTgt spid="43"/>
                                            </p:tgtEl>
                                            <p:attrNameLst>
                                              <p:attrName>style.visibility</p:attrName>
                                            </p:attrNameLst>
                                          </p:cBhvr>
                                          <p:to>
                                            <p:strVal val="visible"/>
                                          </p:to>
                                        </p:set>
                                        <p:anim calcmode="lin" valueType="num" p14:bounceEnd="60000">
                                          <p:cBhvr additive="base">
                                            <p:cTn id="15" dur="1000" fill="hold"/>
                                            <p:tgtEl>
                                              <p:spTgt spid="43"/>
                                            </p:tgtEl>
                                            <p:attrNameLst>
                                              <p:attrName>ppt_x</p:attrName>
                                            </p:attrNameLst>
                                          </p:cBhvr>
                                          <p:tavLst>
                                            <p:tav tm="0">
                                              <p:val>
                                                <p:strVal val="#ppt_x"/>
                                              </p:val>
                                            </p:tav>
                                            <p:tav tm="100000">
                                              <p:val>
                                                <p:strVal val="#ppt_x"/>
                                              </p:val>
                                            </p:tav>
                                          </p:tavLst>
                                        </p:anim>
                                        <p:anim calcmode="lin" valueType="num" p14:bounceEnd="60000">
                                          <p:cBhvr additive="base">
                                            <p:cTn id="16" dur="10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60000">
                                      <p:stCondLst>
                                        <p:cond delay="750"/>
                                      </p:stCondLst>
                                      <p:childTnLst>
                                        <p:set>
                                          <p:cBhvr>
                                            <p:cTn id="18" dur="1" fill="hold">
                                              <p:stCondLst>
                                                <p:cond delay="0"/>
                                              </p:stCondLst>
                                            </p:cTn>
                                            <p:tgtEl>
                                              <p:spTgt spid="44"/>
                                            </p:tgtEl>
                                            <p:attrNameLst>
                                              <p:attrName>style.visibility</p:attrName>
                                            </p:attrNameLst>
                                          </p:cBhvr>
                                          <p:to>
                                            <p:strVal val="visible"/>
                                          </p:to>
                                        </p:set>
                                        <p:anim calcmode="lin" valueType="num" p14:bounceEnd="60000">
                                          <p:cBhvr additive="base">
                                            <p:cTn id="19" dur="1000" fill="hold"/>
                                            <p:tgtEl>
                                              <p:spTgt spid="44"/>
                                            </p:tgtEl>
                                            <p:attrNameLst>
                                              <p:attrName>ppt_x</p:attrName>
                                            </p:attrNameLst>
                                          </p:cBhvr>
                                          <p:tavLst>
                                            <p:tav tm="0">
                                              <p:val>
                                                <p:strVal val="#ppt_x"/>
                                              </p:val>
                                            </p:tav>
                                            <p:tav tm="100000">
                                              <p:val>
                                                <p:strVal val="#ppt_x"/>
                                              </p:val>
                                            </p:tav>
                                          </p:tavLst>
                                        </p:anim>
                                        <p:anim calcmode="lin" valueType="num" p14:bounceEnd="60000">
                                          <p:cBhvr additive="base">
                                            <p:cTn id="20" dur="1000" fill="hold"/>
                                            <p:tgtEl>
                                              <p:spTgt spid="44"/>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14:presetBounceEnd="60000">
                                      <p:stCondLst>
                                        <p:cond delay="1000"/>
                                      </p:stCondLst>
                                      <p:childTnLst>
                                        <p:set>
                                          <p:cBhvr>
                                            <p:cTn id="22" dur="1" fill="hold">
                                              <p:stCondLst>
                                                <p:cond delay="0"/>
                                              </p:stCondLst>
                                            </p:cTn>
                                            <p:tgtEl>
                                              <p:spTgt spid="45"/>
                                            </p:tgtEl>
                                            <p:attrNameLst>
                                              <p:attrName>style.visibility</p:attrName>
                                            </p:attrNameLst>
                                          </p:cBhvr>
                                          <p:to>
                                            <p:strVal val="visible"/>
                                          </p:to>
                                        </p:set>
                                        <p:anim calcmode="lin" valueType="num" p14:bounceEnd="60000">
                                          <p:cBhvr additive="base">
                                            <p:cTn id="23" dur="1000" fill="hold"/>
                                            <p:tgtEl>
                                              <p:spTgt spid="45"/>
                                            </p:tgtEl>
                                            <p:attrNameLst>
                                              <p:attrName>ppt_x</p:attrName>
                                            </p:attrNameLst>
                                          </p:cBhvr>
                                          <p:tavLst>
                                            <p:tav tm="0">
                                              <p:val>
                                                <p:strVal val="#ppt_x"/>
                                              </p:val>
                                            </p:tav>
                                            <p:tav tm="100000">
                                              <p:val>
                                                <p:strVal val="#ppt_x"/>
                                              </p:val>
                                            </p:tav>
                                          </p:tavLst>
                                        </p:anim>
                                        <p:anim calcmode="lin" valueType="num" p14:bounceEnd="60000">
                                          <p:cBhvr additive="base">
                                            <p:cTn id="24" dur="1000" fill="hold"/>
                                            <p:tgtEl>
                                              <p:spTgt spid="45"/>
                                            </p:tgtEl>
                                            <p:attrNameLst>
                                              <p:attrName>ppt_y</p:attrName>
                                            </p:attrNameLst>
                                          </p:cBhvr>
                                          <p:tavLst>
                                            <p:tav tm="0">
                                              <p:val>
                                                <p:strVal val="1+#ppt_h/2"/>
                                              </p:val>
                                            </p:tav>
                                            <p:tav tm="100000">
                                              <p:val>
                                                <p:strVal val="#ppt_y"/>
                                              </p:val>
                                            </p:tav>
                                          </p:tavLst>
                                        </p:anim>
                                      </p:childTnLst>
                                    </p:cTn>
                                  </p:par>
                                  <p:par>
                                    <p:cTn id="25" presetID="53" presetClass="entr" presetSubtype="16" fill="hold" nodeType="withEffect">
                                      <p:stCondLst>
                                        <p:cond delay="1000"/>
                                      </p:stCondLst>
                                      <p:childTnLst>
                                        <p:set>
                                          <p:cBhvr>
                                            <p:cTn id="26" dur="1" fill="hold">
                                              <p:stCondLst>
                                                <p:cond delay="0"/>
                                              </p:stCondLst>
                                            </p:cTn>
                                            <p:tgtEl>
                                              <p:spTgt spid="49"/>
                                            </p:tgtEl>
                                            <p:attrNameLst>
                                              <p:attrName>style.visibility</p:attrName>
                                            </p:attrNameLst>
                                          </p:cBhvr>
                                          <p:to>
                                            <p:strVal val="visible"/>
                                          </p:to>
                                        </p:set>
                                        <p:anim calcmode="lin" valueType="num">
                                          <p:cBhvr>
                                            <p:cTn id="27" dur="750" fill="hold"/>
                                            <p:tgtEl>
                                              <p:spTgt spid="49"/>
                                            </p:tgtEl>
                                            <p:attrNameLst>
                                              <p:attrName>ppt_w</p:attrName>
                                            </p:attrNameLst>
                                          </p:cBhvr>
                                          <p:tavLst>
                                            <p:tav tm="0">
                                              <p:val>
                                                <p:fltVal val="0"/>
                                              </p:val>
                                            </p:tav>
                                            <p:tav tm="100000">
                                              <p:val>
                                                <p:strVal val="#ppt_w"/>
                                              </p:val>
                                            </p:tav>
                                          </p:tavLst>
                                        </p:anim>
                                        <p:anim calcmode="lin" valueType="num">
                                          <p:cBhvr>
                                            <p:cTn id="28" dur="750" fill="hold"/>
                                            <p:tgtEl>
                                              <p:spTgt spid="49"/>
                                            </p:tgtEl>
                                            <p:attrNameLst>
                                              <p:attrName>ppt_h</p:attrName>
                                            </p:attrNameLst>
                                          </p:cBhvr>
                                          <p:tavLst>
                                            <p:tav tm="0">
                                              <p:val>
                                                <p:fltVal val="0"/>
                                              </p:val>
                                            </p:tav>
                                            <p:tav tm="100000">
                                              <p:val>
                                                <p:strVal val="#ppt_h"/>
                                              </p:val>
                                            </p:tav>
                                          </p:tavLst>
                                        </p:anim>
                                        <p:animEffect transition="in" filter="fade">
                                          <p:cBhvr>
                                            <p:cTn id="29" dur="750"/>
                                            <p:tgtEl>
                                              <p:spTgt spid="49"/>
                                            </p:tgtEl>
                                          </p:cBhvr>
                                        </p:animEffect>
                                      </p:childTnLst>
                                    </p:cTn>
                                  </p:par>
                                  <p:par>
                                    <p:cTn id="30" presetID="53" presetClass="entr" presetSubtype="16" fill="hold" nodeType="withEffect">
                                      <p:stCondLst>
                                        <p:cond delay="1250"/>
                                      </p:stCondLst>
                                      <p:childTnLst>
                                        <p:set>
                                          <p:cBhvr>
                                            <p:cTn id="31" dur="1" fill="hold">
                                              <p:stCondLst>
                                                <p:cond delay="0"/>
                                              </p:stCondLst>
                                            </p:cTn>
                                            <p:tgtEl>
                                              <p:spTgt spid="48"/>
                                            </p:tgtEl>
                                            <p:attrNameLst>
                                              <p:attrName>style.visibility</p:attrName>
                                            </p:attrNameLst>
                                          </p:cBhvr>
                                          <p:to>
                                            <p:strVal val="visible"/>
                                          </p:to>
                                        </p:set>
                                        <p:anim calcmode="lin" valueType="num">
                                          <p:cBhvr>
                                            <p:cTn id="32" dur="750" fill="hold"/>
                                            <p:tgtEl>
                                              <p:spTgt spid="48"/>
                                            </p:tgtEl>
                                            <p:attrNameLst>
                                              <p:attrName>ppt_w</p:attrName>
                                            </p:attrNameLst>
                                          </p:cBhvr>
                                          <p:tavLst>
                                            <p:tav tm="0">
                                              <p:val>
                                                <p:fltVal val="0"/>
                                              </p:val>
                                            </p:tav>
                                            <p:tav tm="100000">
                                              <p:val>
                                                <p:strVal val="#ppt_w"/>
                                              </p:val>
                                            </p:tav>
                                          </p:tavLst>
                                        </p:anim>
                                        <p:anim calcmode="lin" valueType="num">
                                          <p:cBhvr>
                                            <p:cTn id="33" dur="750" fill="hold"/>
                                            <p:tgtEl>
                                              <p:spTgt spid="48"/>
                                            </p:tgtEl>
                                            <p:attrNameLst>
                                              <p:attrName>ppt_h</p:attrName>
                                            </p:attrNameLst>
                                          </p:cBhvr>
                                          <p:tavLst>
                                            <p:tav tm="0">
                                              <p:val>
                                                <p:fltVal val="0"/>
                                              </p:val>
                                            </p:tav>
                                            <p:tav tm="100000">
                                              <p:val>
                                                <p:strVal val="#ppt_h"/>
                                              </p:val>
                                            </p:tav>
                                          </p:tavLst>
                                        </p:anim>
                                        <p:animEffect transition="in" filter="fade">
                                          <p:cBhvr>
                                            <p:cTn id="34" dur="750"/>
                                            <p:tgtEl>
                                              <p:spTgt spid="48"/>
                                            </p:tgtEl>
                                          </p:cBhvr>
                                        </p:animEffect>
                                      </p:childTnLst>
                                    </p:cTn>
                                  </p:par>
                                  <p:par>
                                    <p:cTn id="35" presetID="53" presetClass="entr" presetSubtype="16" fill="hold" nodeType="withEffect">
                                      <p:stCondLst>
                                        <p:cond delay="1500"/>
                                      </p:stCondLst>
                                      <p:childTnLst>
                                        <p:set>
                                          <p:cBhvr>
                                            <p:cTn id="36" dur="1" fill="hold">
                                              <p:stCondLst>
                                                <p:cond delay="0"/>
                                              </p:stCondLst>
                                            </p:cTn>
                                            <p:tgtEl>
                                              <p:spTgt spid="47"/>
                                            </p:tgtEl>
                                            <p:attrNameLst>
                                              <p:attrName>style.visibility</p:attrName>
                                            </p:attrNameLst>
                                          </p:cBhvr>
                                          <p:to>
                                            <p:strVal val="visible"/>
                                          </p:to>
                                        </p:set>
                                        <p:anim calcmode="lin" valueType="num">
                                          <p:cBhvr>
                                            <p:cTn id="37" dur="750" fill="hold"/>
                                            <p:tgtEl>
                                              <p:spTgt spid="47"/>
                                            </p:tgtEl>
                                            <p:attrNameLst>
                                              <p:attrName>ppt_w</p:attrName>
                                            </p:attrNameLst>
                                          </p:cBhvr>
                                          <p:tavLst>
                                            <p:tav tm="0">
                                              <p:val>
                                                <p:fltVal val="0"/>
                                              </p:val>
                                            </p:tav>
                                            <p:tav tm="100000">
                                              <p:val>
                                                <p:strVal val="#ppt_w"/>
                                              </p:val>
                                            </p:tav>
                                          </p:tavLst>
                                        </p:anim>
                                        <p:anim calcmode="lin" valueType="num">
                                          <p:cBhvr>
                                            <p:cTn id="38" dur="750" fill="hold"/>
                                            <p:tgtEl>
                                              <p:spTgt spid="47"/>
                                            </p:tgtEl>
                                            <p:attrNameLst>
                                              <p:attrName>ppt_h</p:attrName>
                                            </p:attrNameLst>
                                          </p:cBhvr>
                                          <p:tavLst>
                                            <p:tav tm="0">
                                              <p:val>
                                                <p:fltVal val="0"/>
                                              </p:val>
                                            </p:tav>
                                            <p:tav tm="100000">
                                              <p:val>
                                                <p:strVal val="#ppt_h"/>
                                              </p:val>
                                            </p:tav>
                                          </p:tavLst>
                                        </p:anim>
                                        <p:animEffect transition="in" filter="fade">
                                          <p:cBhvr>
                                            <p:cTn id="39" dur="750"/>
                                            <p:tgtEl>
                                              <p:spTgt spid="47"/>
                                            </p:tgtEl>
                                          </p:cBhvr>
                                        </p:animEffect>
                                      </p:childTnLst>
                                    </p:cTn>
                                  </p:par>
                                  <p:par>
                                    <p:cTn id="40" presetID="53" presetClass="entr" presetSubtype="16" fill="hold" nodeType="withEffect">
                                      <p:stCondLst>
                                        <p:cond delay="1750"/>
                                      </p:stCondLst>
                                      <p:childTnLst>
                                        <p:set>
                                          <p:cBhvr>
                                            <p:cTn id="41" dur="1" fill="hold">
                                              <p:stCondLst>
                                                <p:cond delay="0"/>
                                              </p:stCondLst>
                                            </p:cTn>
                                            <p:tgtEl>
                                              <p:spTgt spid="46"/>
                                            </p:tgtEl>
                                            <p:attrNameLst>
                                              <p:attrName>style.visibility</p:attrName>
                                            </p:attrNameLst>
                                          </p:cBhvr>
                                          <p:to>
                                            <p:strVal val="visible"/>
                                          </p:to>
                                        </p:set>
                                        <p:anim calcmode="lin" valueType="num">
                                          <p:cBhvr>
                                            <p:cTn id="42" dur="750" fill="hold"/>
                                            <p:tgtEl>
                                              <p:spTgt spid="46"/>
                                            </p:tgtEl>
                                            <p:attrNameLst>
                                              <p:attrName>ppt_w</p:attrName>
                                            </p:attrNameLst>
                                          </p:cBhvr>
                                          <p:tavLst>
                                            <p:tav tm="0">
                                              <p:val>
                                                <p:fltVal val="0"/>
                                              </p:val>
                                            </p:tav>
                                            <p:tav tm="100000">
                                              <p:val>
                                                <p:strVal val="#ppt_w"/>
                                              </p:val>
                                            </p:tav>
                                          </p:tavLst>
                                        </p:anim>
                                        <p:anim calcmode="lin" valueType="num">
                                          <p:cBhvr>
                                            <p:cTn id="43" dur="750" fill="hold"/>
                                            <p:tgtEl>
                                              <p:spTgt spid="46"/>
                                            </p:tgtEl>
                                            <p:attrNameLst>
                                              <p:attrName>ppt_h</p:attrName>
                                            </p:attrNameLst>
                                          </p:cBhvr>
                                          <p:tavLst>
                                            <p:tav tm="0">
                                              <p:val>
                                                <p:fltVal val="0"/>
                                              </p:val>
                                            </p:tav>
                                            <p:tav tm="100000">
                                              <p:val>
                                                <p:strVal val="#ppt_h"/>
                                              </p:val>
                                            </p:tav>
                                          </p:tavLst>
                                        </p:anim>
                                        <p:animEffect transition="in" filter="fade">
                                          <p:cBhvr>
                                            <p:cTn id="44" dur="750"/>
                                            <p:tgtEl>
                                              <p:spTgt spid="46"/>
                                            </p:tgtEl>
                                          </p:cBhvr>
                                        </p:animEffect>
                                      </p:childTnLst>
                                    </p:cTn>
                                  </p:par>
                                  <p:par>
                                    <p:cTn id="45" presetID="53" presetClass="entr" presetSubtype="16" fill="hold" nodeType="withEffect">
                                      <p:stCondLst>
                                        <p:cond delay="2000"/>
                                      </p:stCondLst>
                                      <p:childTnLst>
                                        <p:set>
                                          <p:cBhvr>
                                            <p:cTn id="46" dur="1" fill="hold">
                                              <p:stCondLst>
                                                <p:cond delay="0"/>
                                              </p:stCondLst>
                                            </p:cTn>
                                            <p:tgtEl>
                                              <p:spTgt spid="41"/>
                                            </p:tgtEl>
                                            <p:attrNameLst>
                                              <p:attrName>style.visibility</p:attrName>
                                            </p:attrNameLst>
                                          </p:cBhvr>
                                          <p:to>
                                            <p:strVal val="visible"/>
                                          </p:to>
                                        </p:set>
                                        <p:anim calcmode="lin" valueType="num">
                                          <p:cBhvr>
                                            <p:cTn id="47" dur="750" fill="hold"/>
                                            <p:tgtEl>
                                              <p:spTgt spid="41"/>
                                            </p:tgtEl>
                                            <p:attrNameLst>
                                              <p:attrName>ppt_w</p:attrName>
                                            </p:attrNameLst>
                                          </p:cBhvr>
                                          <p:tavLst>
                                            <p:tav tm="0">
                                              <p:val>
                                                <p:fltVal val="0"/>
                                              </p:val>
                                            </p:tav>
                                            <p:tav tm="100000">
                                              <p:val>
                                                <p:strVal val="#ppt_w"/>
                                              </p:val>
                                            </p:tav>
                                          </p:tavLst>
                                        </p:anim>
                                        <p:anim calcmode="lin" valueType="num">
                                          <p:cBhvr>
                                            <p:cTn id="48" dur="750" fill="hold"/>
                                            <p:tgtEl>
                                              <p:spTgt spid="41"/>
                                            </p:tgtEl>
                                            <p:attrNameLst>
                                              <p:attrName>ppt_h</p:attrName>
                                            </p:attrNameLst>
                                          </p:cBhvr>
                                          <p:tavLst>
                                            <p:tav tm="0">
                                              <p:val>
                                                <p:fltVal val="0"/>
                                              </p:val>
                                            </p:tav>
                                            <p:tav tm="100000">
                                              <p:val>
                                                <p:strVal val="#ppt_h"/>
                                              </p:val>
                                            </p:tav>
                                          </p:tavLst>
                                        </p:anim>
                                        <p:animEffect transition="in" filter="fade">
                                          <p:cBhvr>
                                            <p:cTn id="49" dur="750"/>
                                            <p:tgtEl>
                                              <p:spTgt spid="41"/>
                                            </p:tgtEl>
                                          </p:cBhvr>
                                        </p:animEffect>
                                      </p:childTnLst>
                                    </p:cTn>
                                  </p:par>
                                  <p:par>
                                    <p:cTn id="50" presetID="53" presetClass="entr" presetSubtype="16" fill="hold" nodeType="withEffect">
                                      <p:stCondLst>
                                        <p:cond delay="750"/>
                                      </p:stCondLst>
                                      <p:childTnLst>
                                        <p:set>
                                          <p:cBhvr>
                                            <p:cTn id="51" dur="1" fill="hold">
                                              <p:stCondLst>
                                                <p:cond delay="0"/>
                                              </p:stCondLst>
                                            </p:cTn>
                                            <p:tgtEl>
                                              <p:spTgt spid="51"/>
                                            </p:tgtEl>
                                            <p:attrNameLst>
                                              <p:attrName>style.visibility</p:attrName>
                                            </p:attrNameLst>
                                          </p:cBhvr>
                                          <p:to>
                                            <p:strVal val="visible"/>
                                          </p:to>
                                        </p:set>
                                        <p:anim calcmode="lin" valueType="num">
                                          <p:cBhvr>
                                            <p:cTn id="52" dur="750" fill="hold"/>
                                            <p:tgtEl>
                                              <p:spTgt spid="51"/>
                                            </p:tgtEl>
                                            <p:attrNameLst>
                                              <p:attrName>ppt_w</p:attrName>
                                            </p:attrNameLst>
                                          </p:cBhvr>
                                          <p:tavLst>
                                            <p:tav tm="0">
                                              <p:val>
                                                <p:fltVal val="0"/>
                                              </p:val>
                                            </p:tav>
                                            <p:tav tm="100000">
                                              <p:val>
                                                <p:strVal val="#ppt_w"/>
                                              </p:val>
                                            </p:tav>
                                          </p:tavLst>
                                        </p:anim>
                                        <p:anim calcmode="lin" valueType="num">
                                          <p:cBhvr>
                                            <p:cTn id="53" dur="750" fill="hold"/>
                                            <p:tgtEl>
                                              <p:spTgt spid="51"/>
                                            </p:tgtEl>
                                            <p:attrNameLst>
                                              <p:attrName>ppt_h</p:attrName>
                                            </p:attrNameLst>
                                          </p:cBhvr>
                                          <p:tavLst>
                                            <p:tav tm="0">
                                              <p:val>
                                                <p:fltVal val="0"/>
                                              </p:val>
                                            </p:tav>
                                            <p:tav tm="100000">
                                              <p:val>
                                                <p:strVal val="#ppt_h"/>
                                              </p:val>
                                            </p:tav>
                                          </p:tavLst>
                                        </p:anim>
                                        <p:animEffect transition="in" filter="fade">
                                          <p:cBhvr>
                                            <p:cTn id="54" dur="750"/>
                                            <p:tgtEl>
                                              <p:spTgt spid="51"/>
                                            </p:tgtEl>
                                          </p:cBhvr>
                                        </p:animEffect>
                                      </p:childTnLst>
                                    </p:cTn>
                                  </p:par>
                                  <p:par>
                                    <p:cTn id="55" presetID="2" presetClass="entr" presetSubtype="4" fill="hold" grpId="0" nodeType="withEffect" p14:presetBounceEnd="58000">
                                      <p:stCondLst>
                                        <p:cond delay="1250"/>
                                      </p:stCondLst>
                                      <p:childTnLst>
                                        <p:set>
                                          <p:cBhvr>
                                            <p:cTn id="56" dur="1" fill="hold">
                                              <p:stCondLst>
                                                <p:cond delay="0"/>
                                              </p:stCondLst>
                                            </p:cTn>
                                            <p:tgtEl>
                                              <p:spTgt spid="52"/>
                                            </p:tgtEl>
                                            <p:attrNameLst>
                                              <p:attrName>style.visibility</p:attrName>
                                            </p:attrNameLst>
                                          </p:cBhvr>
                                          <p:to>
                                            <p:strVal val="visible"/>
                                          </p:to>
                                        </p:set>
                                        <p:anim calcmode="lin" valueType="num" p14:bounceEnd="58000">
                                          <p:cBhvr additive="base">
                                            <p:cTn id="57" dur="1250" fill="hold"/>
                                            <p:tgtEl>
                                              <p:spTgt spid="52"/>
                                            </p:tgtEl>
                                            <p:attrNameLst>
                                              <p:attrName>ppt_x</p:attrName>
                                            </p:attrNameLst>
                                          </p:cBhvr>
                                          <p:tavLst>
                                            <p:tav tm="0">
                                              <p:val>
                                                <p:strVal val="#ppt_x"/>
                                              </p:val>
                                            </p:tav>
                                            <p:tav tm="100000">
                                              <p:val>
                                                <p:strVal val="#ppt_x"/>
                                              </p:val>
                                            </p:tav>
                                          </p:tavLst>
                                        </p:anim>
                                        <p:anim calcmode="lin" valueType="num" p14:bounceEnd="58000">
                                          <p:cBhvr additive="base">
                                            <p:cTn id="58" dur="1250" fill="hold"/>
                                            <p:tgtEl>
                                              <p:spTgt spid="52"/>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14:presetBounceEnd="58000">
                                      <p:stCondLst>
                                        <p:cond delay="1500"/>
                                      </p:stCondLst>
                                      <p:childTnLst>
                                        <p:set>
                                          <p:cBhvr>
                                            <p:cTn id="60" dur="1" fill="hold">
                                              <p:stCondLst>
                                                <p:cond delay="0"/>
                                              </p:stCondLst>
                                            </p:cTn>
                                            <p:tgtEl>
                                              <p:spTgt spid="53"/>
                                            </p:tgtEl>
                                            <p:attrNameLst>
                                              <p:attrName>style.visibility</p:attrName>
                                            </p:attrNameLst>
                                          </p:cBhvr>
                                          <p:to>
                                            <p:strVal val="visible"/>
                                          </p:to>
                                        </p:set>
                                        <p:anim calcmode="lin" valueType="num" p14:bounceEnd="58000">
                                          <p:cBhvr additive="base">
                                            <p:cTn id="61" dur="1250" fill="hold"/>
                                            <p:tgtEl>
                                              <p:spTgt spid="53"/>
                                            </p:tgtEl>
                                            <p:attrNameLst>
                                              <p:attrName>ppt_x</p:attrName>
                                            </p:attrNameLst>
                                          </p:cBhvr>
                                          <p:tavLst>
                                            <p:tav tm="0">
                                              <p:val>
                                                <p:strVal val="#ppt_x"/>
                                              </p:val>
                                            </p:tav>
                                            <p:tav tm="100000">
                                              <p:val>
                                                <p:strVal val="#ppt_x"/>
                                              </p:val>
                                            </p:tav>
                                          </p:tavLst>
                                        </p:anim>
                                        <p:anim calcmode="lin" valueType="num" p14:bounceEnd="58000">
                                          <p:cBhvr additive="base">
                                            <p:cTn id="62" dur="1250" fill="hold"/>
                                            <p:tgtEl>
                                              <p:spTgt spid="53"/>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14:presetBounceEnd="58000">
                                      <p:stCondLst>
                                        <p:cond delay="1750"/>
                                      </p:stCondLst>
                                      <p:childTnLst>
                                        <p:set>
                                          <p:cBhvr>
                                            <p:cTn id="64" dur="1" fill="hold">
                                              <p:stCondLst>
                                                <p:cond delay="0"/>
                                              </p:stCondLst>
                                            </p:cTn>
                                            <p:tgtEl>
                                              <p:spTgt spid="54"/>
                                            </p:tgtEl>
                                            <p:attrNameLst>
                                              <p:attrName>style.visibility</p:attrName>
                                            </p:attrNameLst>
                                          </p:cBhvr>
                                          <p:to>
                                            <p:strVal val="visible"/>
                                          </p:to>
                                        </p:set>
                                        <p:anim calcmode="lin" valueType="num" p14:bounceEnd="58000">
                                          <p:cBhvr additive="base">
                                            <p:cTn id="65" dur="1250" fill="hold"/>
                                            <p:tgtEl>
                                              <p:spTgt spid="54"/>
                                            </p:tgtEl>
                                            <p:attrNameLst>
                                              <p:attrName>ppt_x</p:attrName>
                                            </p:attrNameLst>
                                          </p:cBhvr>
                                          <p:tavLst>
                                            <p:tav tm="0">
                                              <p:val>
                                                <p:strVal val="#ppt_x"/>
                                              </p:val>
                                            </p:tav>
                                            <p:tav tm="100000">
                                              <p:val>
                                                <p:strVal val="#ppt_x"/>
                                              </p:val>
                                            </p:tav>
                                          </p:tavLst>
                                        </p:anim>
                                        <p:anim calcmode="lin" valueType="num" p14:bounceEnd="58000">
                                          <p:cBhvr additive="base">
                                            <p:cTn id="66" dur="1250" fill="hold"/>
                                            <p:tgtEl>
                                              <p:spTgt spid="54"/>
                                            </p:tgtEl>
                                            <p:attrNameLst>
                                              <p:attrName>ppt_y</p:attrName>
                                            </p:attrNameLst>
                                          </p:cBhvr>
                                          <p:tavLst>
                                            <p:tav tm="0">
                                              <p:val>
                                                <p:strVal val="1+#ppt_h/2"/>
                                              </p:val>
                                            </p:tav>
                                            <p:tav tm="100000">
                                              <p:val>
                                                <p:strVal val="#ppt_y"/>
                                              </p:val>
                                            </p:tav>
                                          </p:tavLst>
                                        </p:anim>
                                      </p:childTnLst>
                                    </p:cTn>
                                  </p:par>
                                  <p:par>
                                    <p:cTn id="67" presetID="2" presetClass="entr" presetSubtype="1" fill="hold" grpId="0" nodeType="withEffect" p14:presetBounceEnd="58000">
                                      <p:stCondLst>
                                        <p:cond delay="1500"/>
                                      </p:stCondLst>
                                      <p:childTnLst>
                                        <p:set>
                                          <p:cBhvr>
                                            <p:cTn id="68" dur="1" fill="hold">
                                              <p:stCondLst>
                                                <p:cond delay="0"/>
                                              </p:stCondLst>
                                            </p:cTn>
                                            <p:tgtEl>
                                              <p:spTgt spid="55"/>
                                            </p:tgtEl>
                                            <p:attrNameLst>
                                              <p:attrName>style.visibility</p:attrName>
                                            </p:attrNameLst>
                                          </p:cBhvr>
                                          <p:to>
                                            <p:strVal val="visible"/>
                                          </p:to>
                                        </p:set>
                                        <p:anim calcmode="lin" valueType="num" p14:bounceEnd="58000">
                                          <p:cBhvr additive="base">
                                            <p:cTn id="69" dur="1250" fill="hold"/>
                                            <p:tgtEl>
                                              <p:spTgt spid="55"/>
                                            </p:tgtEl>
                                            <p:attrNameLst>
                                              <p:attrName>ppt_x</p:attrName>
                                            </p:attrNameLst>
                                          </p:cBhvr>
                                          <p:tavLst>
                                            <p:tav tm="0">
                                              <p:val>
                                                <p:strVal val="#ppt_x"/>
                                              </p:val>
                                            </p:tav>
                                            <p:tav tm="100000">
                                              <p:val>
                                                <p:strVal val="#ppt_x"/>
                                              </p:val>
                                            </p:tav>
                                          </p:tavLst>
                                        </p:anim>
                                        <p:anim calcmode="lin" valueType="num" p14:bounceEnd="58000">
                                          <p:cBhvr additive="base">
                                            <p:cTn id="70" dur="1250" fill="hold"/>
                                            <p:tgtEl>
                                              <p:spTgt spid="55"/>
                                            </p:tgtEl>
                                            <p:attrNameLst>
                                              <p:attrName>ppt_y</p:attrName>
                                            </p:attrNameLst>
                                          </p:cBhvr>
                                          <p:tavLst>
                                            <p:tav tm="0">
                                              <p:val>
                                                <p:strVal val="0-#ppt_h/2"/>
                                              </p:val>
                                            </p:tav>
                                            <p:tav tm="100000">
                                              <p:val>
                                                <p:strVal val="#ppt_y"/>
                                              </p:val>
                                            </p:tav>
                                          </p:tavLst>
                                        </p:anim>
                                      </p:childTnLst>
                                    </p:cTn>
                                  </p:par>
                                  <p:par>
                                    <p:cTn id="71" presetID="2" presetClass="entr" presetSubtype="1" fill="hold" grpId="0" nodeType="withEffect" p14:presetBounceEnd="58000">
                                      <p:stCondLst>
                                        <p:cond delay="1750"/>
                                      </p:stCondLst>
                                      <p:childTnLst>
                                        <p:set>
                                          <p:cBhvr>
                                            <p:cTn id="72" dur="1" fill="hold">
                                              <p:stCondLst>
                                                <p:cond delay="0"/>
                                              </p:stCondLst>
                                            </p:cTn>
                                            <p:tgtEl>
                                              <p:spTgt spid="56"/>
                                            </p:tgtEl>
                                            <p:attrNameLst>
                                              <p:attrName>style.visibility</p:attrName>
                                            </p:attrNameLst>
                                          </p:cBhvr>
                                          <p:to>
                                            <p:strVal val="visible"/>
                                          </p:to>
                                        </p:set>
                                        <p:anim calcmode="lin" valueType="num" p14:bounceEnd="58000">
                                          <p:cBhvr additive="base">
                                            <p:cTn id="73" dur="1250" fill="hold"/>
                                            <p:tgtEl>
                                              <p:spTgt spid="56"/>
                                            </p:tgtEl>
                                            <p:attrNameLst>
                                              <p:attrName>ppt_x</p:attrName>
                                            </p:attrNameLst>
                                          </p:cBhvr>
                                          <p:tavLst>
                                            <p:tav tm="0">
                                              <p:val>
                                                <p:strVal val="#ppt_x"/>
                                              </p:val>
                                            </p:tav>
                                            <p:tav tm="100000">
                                              <p:val>
                                                <p:strVal val="#ppt_x"/>
                                              </p:val>
                                            </p:tav>
                                          </p:tavLst>
                                        </p:anim>
                                        <p:anim calcmode="lin" valueType="num" p14:bounceEnd="58000">
                                          <p:cBhvr additive="base">
                                            <p:cTn id="74" dur="1250" fill="hold"/>
                                            <p:tgtEl>
                                              <p:spTgt spid="56"/>
                                            </p:tgtEl>
                                            <p:attrNameLst>
                                              <p:attrName>ppt_y</p:attrName>
                                            </p:attrNameLst>
                                          </p:cBhvr>
                                          <p:tavLst>
                                            <p:tav tm="0">
                                              <p:val>
                                                <p:strVal val="0-#ppt_h/2"/>
                                              </p:val>
                                            </p:tav>
                                            <p:tav tm="100000">
                                              <p:val>
                                                <p:strVal val="#ppt_y"/>
                                              </p:val>
                                            </p:tav>
                                          </p:tavLst>
                                        </p:anim>
                                      </p:childTnLst>
                                    </p:cTn>
                                  </p:par>
                                  <p:par>
                                    <p:cTn id="75" presetID="2" presetClass="entr" presetSubtype="1" fill="hold" grpId="0" nodeType="withEffect" p14:presetBounceEnd="58000">
                                      <p:stCondLst>
                                        <p:cond delay="2000"/>
                                      </p:stCondLst>
                                      <p:childTnLst>
                                        <p:set>
                                          <p:cBhvr>
                                            <p:cTn id="76" dur="1" fill="hold">
                                              <p:stCondLst>
                                                <p:cond delay="0"/>
                                              </p:stCondLst>
                                            </p:cTn>
                                            <p:tgtEl>
                                              <p:spTgt spid="57"/>
                                            </p:tgtEl>
                                            <p:attrNameLst>
                                              <p:attrName>style.visibility</p:attrName>
                                            </p:attrNameLst>
                                          </p:cBhvr>
                                          <p:to>
                                            <p:strVal val="visible"/>
                                          </p:to>
                                        </p:set>
                                        <p:anim calcmode="lin" valueType="num" p14:bounceEnd="58000">
                                          <p:cBhvr additive="base">
                                            <p:cTn id="77" dur="1250" fill="hold"/>
                                            <p:tgtEl>
                                              <p:spTgt spid="57"/>
                                            </p:tgtEl>
                                            <p:attrNameLst>
                                              <p:attrName>ppt_x</p:attrName>
                                            </p:attrNameLst>
                                          </p:cBhvr>
                                          <p:tavLst>
                                            <p:tav tm="0">
                                              <p:val>
                                                <p:strVal val="#ppt_x"/>
                                              </p:val>
                                            </p:tav>
                                            <p:tav tm="100000">
                                              <p:val>
                                                <p:strVal val="#ppt_x"/>
                                              </p:val>
                                            </p:tav>
                                          </p:tavLst>
                                        </p:anim>
                                        <p:anim calcmode="lin" valueType="num" p14:bounceEnd="58000">
                                          <p:cBhvr additive="base">
                                            <p:cTn id="78" dur="1250" fill="hold"/>
                                            <p:tgtEl>
                                              <p:spTgt spid="5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3" grpId="0"/>
          <p:bldP spid="54" grpId="0"/>
          <p:bldP spid="55" grpId="0"/>
          <p:bldP spid="56" grpId="0"/>
          <p:bldP spid="5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1000" fill="hold"/>
                                            <p:tgtEl>
                                              <p:spTgt spid="50"/>
                                            </p:tgtEl>
                                            <p:attrNameLst>
                                              <p:attrName>ppt_x</p:attrName>
                                            </p:attrNameLst>
                                          </p:cBhvr>
                                          <p:tavLst>
                                            <p:tav tm="0">
                                              <p:val>
                                                <p:strVal val="#ppt_x"/>
                                              </p:val>
                                            </p:tav>
                                            <p:tav tm="100000">
                                              <p:val>
                                                <p:strVal val="#ppt_x"/>
                                              </p:val>
                                            </p:tav>
                                          </p:tavLst>
                                        </p:anim>
                                        <p:anim calcmode="lin" valueType="num">
                                          <p:cBhvr additive="base">
                                            <p:cTn id="8" dur="1000" fill="hold"/>
                                            <p:tgtEl>
                                              <p:spTgt spid="5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25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1000" fill="hold"/>
                                            <p:tgtEl>
                                              <p:spTgt spid="42"/>
                                            </p:tgtEl>
                                            <p:attrNameLst>
                                              <p:attrName>ppt_x</p:attrName>
                                            </p:attrNameLst>
                                          </p:cBhvr>
                                          <p:tavLst>
                                            <p:tav tm="0">
                                              <p:val>
                                                <p:strVal val="#ppt_x"/>
                                              </p:val>
                                            </p:tav>
                                            <p:tav tm="100000">
                                              <p:val>
                                                <p:strVal val="#ppt_x"/>
                                              </p:val>
                                            </p:tav>
                                          </p:tavLst>
                                        </p:anim>
                                        <p:anim calcmode="lin" valueType="num">
                                          <p:cBhvr additive="base">
                                            <p:cTn id="12" dur="1000" fill="hold"/>
                                            <p:tgtEl>
                                              <p:spTgt spid="4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50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1000" fill="hold"/>
                                            <p:tgtEl>
                                              <p:spTgt spid="43"/>
                                            </p:tgtEl>
                                            <p:attrNameLst>
                                              <p:attrName>ppt_x</p:attrName>
                                            </p:attrNameLst>
                                          </p:cBhvr>
                                          <p:tavLst>
                                            <p:tav tm="0">
                                              <p:val>
                                                <p:strVal val="#ppt_x"/>
                                              </p:val>
                                            </p:tav>
                                            <p:tav tm="100000">
                                              <p:val>
                                                <p:strVal val="#ppt_x"/>
                                              </p:val>
                                            </p:tav>
                                          </p:tavLst>
                                        </p:anim>
                                        <p:anim calcmode="lin" valueType="num">
                                          <p:cBhvr additive="base">
                                            <p:cTn id="16" dur="10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750"/>
                                      </p:stCondLst>
                                      <p:childTnLst>
                                        <p:set>
                                          <p:cBhvr>
                                            <p:cTn id="18" dur="1" fill="hold">
                                              <p:stCondLst>
                                                <p:cond delay="0"/>
                                              </p:stCondLst>
                                            </p:cTn>
                                            <p:tgtEl>
                                              <p:spTgt spid="44"/>
                                            </p:tgtEl>
                                            <p:attrNameLst>
                                              <p:attrName>style.visibility</p:attrName>
                                            </p:attrNameLst>
                                          </p:cBhvr>
                                          <p:to>
                                            <p:strVal val="visible"/>
                                          </p:to>
                                        </p:set>
                                        <p:anim calcmode="lin" valueType="num">
                                          <p:cBhvr additive="base">
                                            <p:cTn id="19" dur="1000" fill="hold"/>
                                            <p:tgtEl>
                                              <p:spTgt spid="44"/>
                                            </p:tgtEl>
                                            <p:attrNameLst>
                                              <p:attrName>ppt_x</p:attrName>
                                            </p:attrNameLst>
                                          </p:cBhvr>
                                          <p:tavLst>
                                            <p:tav tm="0">
                                              <p:val>
                                                <p:strVal val="#ppt_x"/>
                                              </p:val>
                                            </p:tav>
                                            <p:tav tm="100000">
                                              <p:val>
                                                <p:strVal val="#ppt_x"/>
                                              </p:val>
                                            </p:tav>
                                          </p:tavLst>
                                        </p:anim>
                                        <p:anim calcmode="lin" valueType="num">
                                          <p:cBhvr additive="base">
                                            <p:cTn id="20" dur="1000" fill="hold"/>
                                            <p:tgtEl>
                                              <p:spTgt spid="44"/>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1000"/>
                                      </p:stCondLst>
                                      <p:childTnLst>
                                        <p:set>
                                          <p:cBhvr>
                                            <p:cTn id="22" dur="1" fill="hold">
                                              <p:stCondLst>
                                                <p:cond delay="0"/>
                                              </p:stCondLst>
                                            </p:cTn>
                                            <p:tgtEl>
                                              <p:spTgt spid="45"/>
                                            </p:tgtEl>
                                            <p:attrNameLst>
                                              <p:attrName>style.visibility</p:attrName>
                                            </p:attrNameLst>
                                          </p:cBhvr>
                                          <p:to>
                                            <p:strVal val="visible"/>
                                          </p:to>
                                        </p:set>
                                        <p:anim calcmode="lin" valueType="num">
                                          <p:cBhvr additive="base">
                                            <p:cTn id="23" dur="1000" fill="hold"/>
                                            <p:tgtEl>
                                              <p:spTgt spid="45"/>
                                            </p:tgtEl>
                                            <p:attrNameLst>
                                              <p:attrName>ppt_x</p:attrName>
                                            </p:attrNameLst>
                                          </p:cBhvr>
                                          <p:tavLst>
                                            <p:tav tm="0">
                                              <p:val>
                                                <p:strVal val="#ppt_x"/>
                                              </p:val>
                                            </p:tav>
                                            <p:tav tm="100000">
                                              <p:val>
                                                <p:strVal val="#ppt_x"/>
                                              </p:val>
                                            </p:tav>
                                          </p:tavLst>
                                        </p:anim>
                                        <p:anim calcmode="lin" valueType="num">
                                          <p:cBhvr additive="base">
                                            <p:cTn id="24" dur="1000" fill="hold"/>
                                            <p:tgtEl>
                                              <p:spTgt spid="45"/>
                                            </p:tgtEl>
                                            <p:attrNameLst>
                                              <p:attrName>ppt_y</p:attrName>
                                            </p:attrNameLst>
                                          </p:cBhvr>
                                          <p:tavLst>
                                            <p:tav tm="0">
                                              <p:val>
                                                <p:strVal val="1+#ppt_h/2"/>
                                              </p:val>
                                            </p:tav>
                                            <p:tav tm="100000">
                                              <p:val>
                                                <p:strVal val="#ppt_y"/>
                                              </p:val>
                                            </p:tav>
                                          </p:tavLst>
                                        </p:anim>
                                      </p:childTnLst>
                                    </p:cTn>
                                  </p:par>
                                  <p:par>
                                    <p:cTn id="25" presetID="53" presetClass="entr" presetSubtype="16" fill="hold" nodeType="withEffect">
                                      <p:stCondLst>
                                        <p:cond delay="1000"/>
                                      </p:stCondLst>
                                      <p:childTnLst>
                                        <p:set>
                                          <p:cBhvr>
                                            <p:cTn id="26" dur="1" fill="hold">
                                              <p:stCondLst>
                                                <p:cond delay="0"/>
                                              </p:stCondLst>
                                            </p:cTn>
                                            <p:tgtEl>
                                              <p:spTgt spid="49"/>
                                            </p:tgtEl>
                                            <p:attrNameLst>
                                              <p:attrName>style.visibility</p:attrName>
                                            </p:attrNameLst>
                                          </p:cBhvr>
                                          <p:to>
                                            <p:strVal val="visible"/>
                                          </p:to>
                                        </p:set>
                                        <p:anim calcmode="lin" valueType="num">
                                          <p:cBhvr>
                                            <p:cTn id="27" dur="750" fill="hold"/>
                                            <p:tgtEl>
                                              <p:spTgt spid="49"/>
                                            </p:tgtEl>
                                            <p:attrNameLst>
                                              <p:attrName>ppt_w</p:attrName>
                                            </p:attrNameLst>
                                          </p:cBhvr>
                                          <p:tavLst>
                                            <p:tav tm="0">
                                              <p:val>
                                                <p:fltVal val="0"/>
                                              </p:val>
                                            </p:tav>
                                            <p:tav tm="100000">
                                              <p:val>
                                                <p:strVal val="#ppt_w"/>
                                              </p:val>
                                            </p:tav>
                                          </p:tavLst>
                                        </p:anim>
                                        <p:anim calcmode="lin" valueType="num">
                                          <p:cBhvr>
                                            <p:cTn id="28" dur="750" fill="hold"/>
                                            <p:tgtEl>
                                              <p:spTgt spid="49"/>
                                            </p:tgtEl>
                                            <p:attrNameLst>
                                              <p:attrName>ppt_h</p:attrName>
                                            </p:attrNameLst>
                                          </p:cBhvr>
                                          <p:tavLst>
                                            <p:tav tm="0">
                                              <p:val>
                                                <p:fltVal val="0"/>
                                              </p:val>
                                            </p:tav>
                                            <p:tav tm="100000">
                                              <p:val>
                                                <p:strVal val="#ppt_h"/>
                                              </p:val>
                                            </p:tav>
                                          </p:tavLst>
                                        </p:anim>
                                        <p:animEffect transition="in" filter="fade">
                                          <p:cBhvr>
                                            <p:cTn id="29" dur="750"/>
                                            <p:tgtEl>
                                              <p:spTgt spid="49"/>
                                            </p:tgtEl>
                                          </p:cBhvr>
                                        </p:animEffect>
                                      </p:childTnLst>
                                    </p:cTn>
                                  </p:par>
                                  <p:par>
                                    <p:cTn id="30" presetID="53" presetClass="entr" presetSubtype="16" fill="hold" nodeType="withEffect">
                                      <p:stCondLst>
                                        <p:cond delay="1250"/>
                                      </p:stCondLst>
                                      <p:childTnLst>
                                        <p:set>
                                          <p:cBhvr>
                                            <p:cTn id="31" dur="1" fill="hold">
                                              <p:stCondLst>
                                                <p:cond delay="0"/>
                                              </p:stCondLst>
                                            </p:cTn>
                                            <p:tgtEl>
                                              <p:spTgt spid="48"/>
                                            </p:tgtEl>
                                            <p:attrNameLst>
                                              <p:attrName>style.visibility</p:attrName>
                                            </p:attrNameLst>
                                          </p:cBhvr>
                                          <p:to>
                                            <p:strVal val="visible"/>
                                          </p:to>
                                        </p:set>
                                        <p:anim calcmode="lin" valueType="num">
                                          <p:cBhvr>
                                            <p:cTn id="32" dur="750" fill="hold"/>
                                            <p:tgtEl>
                                              <p:spTgt spid="48"/>
                                            </p:tgtEl>
                                            <p:attrNameLst>
                                              <p:attrName>ppt_w</p:attrName>
                                            </p:attrNameLst>
                                          </p:cBhvr>
                                          <p:tavLst>
                                            <p:tav tm="0">
                                              <p:val>
                                                <p:fltVal val="0"/>
                                              </p:val>
                                            </p:tav>
                                            <p:tav tm="100000">
                                              <p:val>
                                                <p:strVal val="#ppt_w"/>
                                              </p:val>
                                            </p:tav>
                                          </p:tavLst>
                                        </p:anim>
                                        <p:anim calcmode="lin" valueType="num">
                                          <p:cBhvr>
                                            <p:cTn id="33" dur="750" fill="hold"/>
                                            <p:tgtEl>
                                              <p:spTgt spid="48"/>
                                            </p:tgtEl>
                                            <p:attrNameLst>
                                              <p:attrName>ppt_h</p:attrName>
                                            </p:attrNameLst>
                                          </p:cBhvr>
                                          <p:tavLst>
                                            <p:tav tm="0">
                                              <p:val>
                                                <p:fltVal val="0"/>
                                              </p:val>
                                            </p:tav>
                                            <p:tav tm="100000">
                                              <p:val>
                                                <p:strVal val="#ppt_h"/>
                                              </p:val>
                                            </p:tav>
                                          </p:tavLst>
                                        </p:anim>
                                        <p:animEffect transition="in" filter="fade">
                                          <p:cBhvr>
                                            <p:cTn id="34" dur="750"/>
                                            <p:tgtEl>
                                              <p:spTgt spid="48"/>
                                            </p:tgtEl>
                                          </p:cBhvr>
                                        </p:animEffect>
                                      </p:childTnLst>
                                    </p:cTn>
                                  </p:par>
                                  <p:par>
                                    <p:cTn id="35" presetID="53" presetClass="entr" presetSubtype="16" fill="hold" nodeType="withEffect">
                                      <p:stCondLst>
                                        <p:cond delay="1500"/>
                                      </p:stCondLst>
                                      <p:childTnLst>
                                        <p:set>
                                          <p:cBhvr>
                                            <p:cTn id="36" dur="1" fill="hold">
                                              <p:stCondLst>
                                                <p:cond delay="0"/>
                                              </p:stCondLst>
                                            </p:cTn>
                                            <p:tgtEl>
                                              <p:spTgt spid="47"/>
                                            </p:tgtEl>
                                            <p:attrNameLst>
                                              <p:attrName>style.visibility</p:attrName>
                                            </p:attrNameLst>
                                          </p:cBhvr>
                                          <p:to>
                                            <p:strVal val="visible"/>
                                          </p:to>
                                        </p:set>
                                        <p:anim calcmode="lin" valueType="num">
                                          <p:cBhvr>
                                            <p:cTn id="37" dur="750" fill="hold"/>
                                            <p:tgtEl>
                                              <p:spTgt spid="47"/>
                                            </p:tgtEl>
                                            <p:attrNameLst>
                                              <p:attrName>ppt_w</p:attrName>
                                            </p:attrNameLst>
                                          </p:cBhvr>
                                          <p:tavLst>
                                            <p:tav tm="0">
                                              <p:val>
                                                <p:fltVal val="0"/>
                                              </p:val>
                                            </p:tav>
                                            <p:tav tm="100000">
                                              <p:val>
                                                <p:strVal val="#ppt_w"/>
                                              </p:val>
                                            </p:tav>
                                          </p:tavLst>
                                        </p:anim>
                                        <p:anim calcmode="lin" valueType="num">
                                          <p:cBhvr>
                                            <p:cTn id="38" dur="750" fill="hold"/>
                                            <p:tgtEl>
                                              <p:spTgt spid="47"/>
                                            </p:tgtEl>
                                            <p:attrNameLst>
                                              <p:attrName>ppt_h</p:attrName>
                                            </p:attrNameLst>
                                          </p:cBhvr>
                                          <p:tavLst>
                                            <p:tav tm="0">
                                              <p:val>
                                                <p:fltVal val="0"/>
                                              </p:val>
                                            </p:tav>
                                            <p:tav tm="100000">
                                              <p:val>
                                                <p:strVal val="#ppt_h"/>
                                              </p:val>
                                            </p:tav>
                                          </p:tavLst>
                                        </p:anim>
                                        <p:animEffect transition="in" filter="fade">
                                          <p:cBhvr>
                                            <p:cTn id="39" dur="750"/>
                                            <p:tgtEl>
                                              <p:spTgt spid="47"/>
                                            </p:tgtEl>
                                          </p:cBhvr>
                                        </p:animEffect>
                                      </p:childTnLst>
                                    </p:cTn>
                                  </p:par>
                                  <p:par>
                                    <p:cTn id="40" presetID="53" presetClass="entr" presetSubtype="16" fill="hold" nodeType="withEffect">
                                      <p:stCondLst>
                                        <p:cond delay="1750"/>
                                      </p:stCondLst>
                                      <p:childTnLst>
                                        <p:set>
                                          <p:cBhvr>
                                            <p:cTn id="41" dur="1" fill="hold">
                                              <p:stCondLst>
                                                <p:cond delay="0"/>
                                              </p:stCondLst>
                                            </p:cTn>
                                            <p:tgtEl>
                                              <p:spTgt spid="46"/>
                                            </p:tgtEl>
                                            <p:attrNameLst>
                                              <p:attrName>style.visibility</p:attrName>
                                            </p:attrNameLst>
                                          </p:cBhvr>
                                          <p:to>
                                            <p:strVal val="visible"/>
                                          </p:to>
                                        </p:set>
                                        <p:anim calcmode="lin" valueType="num">
                                          <p:cBhvr>
                                            <p:cTn id="42" dur="750" fill="hold"/>
                                            <p:tgtEl>
                                              <p:spTgt spid="46"/>
                                            </p:tgtEl>
                                            <p:attrNameLst>
                                              <p:attrName>ppt_w</p:attrName>
                                            </p:attrNameLst>
                                          </p:cBhvr>
                                          <p:tavLst>
                                            <p:tav tm="0">
                                              <p:val>
                                                <p:fltVal val="0"/>
                                              </p:val>
                                            </p:tav>
                                            <p:tav tm="100000">
                                              <p:val>
                                                <p:strVal val="#ppt_w"/>
                                              </p:val>
                                            </p:tav>
                                          </p:tavLst>
                                        </p:anim>
                                        <p:anim calcmode="lin" valueType="num">
                                          <p:cBhvr>
                                            <p:cTn id="43" dur="750" fill="hold"/>
                                            <p:tgtEl>
                                              <p:spTgt spid="46"/>
                                            </p:tgtEl>
                                            <p:attrNameLst>
                                              <p:attrName>ppt_h</p:attrName>
                                            </p:attrNameLst>
                                          </p:cBhvr>
                                          <p:tavLst>
                                            <p:tav tm="0">
                                              <p:val>
                                                <p:fltVal val="0"/>
                                              </p:val>
                                            </p:tav>
                                            <p:tav tm="100000">
                                              <p:val>
                                                <p:strVal val="#ppt_h"/>
                                              </p:val>
                                            </p:tav>
                                          </p:tavLst>
                                        </p:anim>
                                        <p:animEffect transition="in" filter="fade">
                                          <p:cBhvr>
                                            <p:cTn id="44" dur="750"/>
                                            <p:tgtEl>
                                              <p:spTgt spid="46"/>
                                            </p:tgtEl>
                                          </p:cBhvr>
                                        </p:animEffect>
                                      </p:childTnLst>
                                    </p:cTn>
                                  </p:par>
                                  <p:par>
                                    <p:cTn id="45" presetID="53" presetClass="entr" presetSubtype="16" fill="hold" nodeType="withEffect">
                                      <p:stCondLst>
                                        <p:cond delay="2000"/>
                                      </p:stCondLst>
                                      <p:childTnLst>
                                        <p:set>
                                          <p:cBhvr>
                                            <p:cTn id="46" dur="1" fill="hold">
                                              <p:stCondLst>
                                                <p:cond delay="0"/>
                                              </p:stCondLst>
                                            </p:cTn>
                                            <p:tgtEl>
                                              <p:spTgt spid="41"/>
                                            </p:tgtEl>
                                            <p:attrNameLst>
                                              <p:attrName>style.visibility</p:attrName>
                                            </p:attrNameLst>
                                          </p:cBhvr>
                                          <p:to>
                                            <p:strVal val="visible"/>
                                          </p:to>
                                        </p:set>
                                        <p:anim calcmode="lin" valueType="num">
                                          <p:cBhvr>
                                            <p:cTn id="47" dur="750" fill="hold"/>
                                            <p:tgtEl>
                                              <p:spTgt spid="41"/>
                                            </p:tgtEl>
                                            <p:attrNameLst>
                                              <p:attrName>ppt_w</p:attrName>
                                            </p:attrNameLst>
                                          </p:cBhvr>
                                          <p:tavLst>
                                            <p:tav tm="0">
                                              <p:val>
                                                <p:fltVal val="0"/>
                                              </p:val>
                                            </p:tav>
                                            <p:tav tm="100000">
                                              <p:val>
                                                <p:strVal val="#ppt_w"/>
                                              </p:val>
                                            </p:tav>
                                          </p:tavLst>
                                        </p:anim>
                                        <p:anim calcmode="lin" valueType="num">
                                          <p:cBhvr>
                                            <p:cTn id="48" dur="750" fill="hold"/>
                                            <p:tgtEl>
                                              <p:spTgt spid="41"/>
                                            </p:tgtEl>
                                            <p:attrNameLst>
                                              <p:attrName>ppt_h</p:attrName>
                                            </p:attrNameLst>
                                          </p:cBhvr>
                                          <p:tavLst>
                                            <p:tav tm="0">
                                              <p:val>
                                                <p:fltVal val="0"/>
                                              </p:val>
                                            </p:tav>
                                            <p:tav tm="100000">
                                              <p:val>
                                                <p:strVal val="#ppt_h"/>
                                              </p:val>
                                            </p:tav>
                                          </p:tavLst>
                                        </p:anim>
                                        <p:animEffect transition="in" filter="fade">
                                          <p:cBhvr>
                                            <p:cTn id="49" dur="750"/>
                                            <p:tgtEl>
                                              <p:spTgt spid="41"/>
                                            </p:tgtEl>
                                          </p:cBhvr>
                                        </p:animEffect>
                                      </p:childTnLst>
                                    </p:cTn>
                                  </p:par>
                                  <p:par>
                                    <p:cTn id="50" presetID="53" presetClass="entr" presetSubtype="16" fill="hold" nodeType="withEffect">
                                      <p:stCondLst>
                                        <p:cond delay="750"/>
                                      </p:stCondLst>
                                      <p:childTnLst>
                                        <p:set>
                                          <p:cBhvr>
                                            <p:cTn id="51" dur="1" fill="hold">
                                              <p:stCondLst>
                                                <p:cond delay="0"/>
                                              </p:stCondLst>
                                            </p:cTn>
                                            <p:tgtEl>
                                              <p:spTgt spid="51"/>
                                            </p:tgtEl>
                                            <p:attrNameLst>
                                              <p:attrName>style.visibility</p:attrName>
                                            </p:attrNameLst>
                                          </p:cBhvr>
                                          <p:to>
                                            <p:strVal val="visible"/>
                                          </p:to>
                                        </p:set>
                                        <p:anim calcmode="lin" valueType="num">
                                          <p:cBhvr>
                                            <p:cTn id="52" dur="750" fill="hold"/>
                                            <p:tgtEl>
                                              <p:spTgt spid="51"/>
                                            </p:tgtEl>
                                            <p:attrNameLst>
                                              <p:attrName>ppt_w</p:attrName>
                                            </p:attrNameLst>
                                          </p:cBhvr>
                                          <p:tavLst>
                                            <p:tav tm="0">
                                              <p:val>
                                                <p:fltVal val="0"/>
                                              </p:val>
                                            </p:tav>
                                            <p:tav tm="100000">
                                              <p:val>
                                                <p:strVal val="#ppt_w"/>
                                              </p:val>
                                            </p:tav>
                                          </p:tavLst>
                                        </p:anim>
                                        <p:anim calcmode="lin" valueType="num">
                                          <p:cBhvr>
                                            <p:cTn id="53" dur="750" fill="hold"/>
                                            <p:tgtEl>
                                              <p:spTgt spid="51"/>
                                            </p:tgtEl>
                                            <p:attrNameLst>
                                              <p:attrName>ppt_h</p:attrName>
                                            </p:attrNameLst>
                                          </p:cBhvr>
                                          <p:tavLst>
                                            <p:tav tm="0">
                                              <p:val>
                                                <p:fltVal val="0"/>
                                              </p:val>
                                            </p:tav>
                                            <p:tav tm="100000">
                                              <p:val>
                                                <p:strVal val="#ppt_h"/>
                                              </p:val>
                                            </p:tav>
                                          </p:tavLst>
                                        </p:anim>
                                        <p:animEffect transition="in" filter="fade">
                                          <p:cBhvr>
                                            <p:cTn id="54" dur="750"/>
                                            <p:tgtEl>
                                              <p:spTgt spid="51"/>
                                            </p:tgtEl>
                                          </p:cBhvr>
                                        </p:animEffect>
                                      </p:childTnLst>
                                    </p:cTn>
                                  </p:par>
                                  <p:par>
                                    <p:cTn id="55" presetID="2" presetClass="entr" presetSubtype="4" fill="hold" grpId="0" nodeType="withEffect">
                                      <p:stCondLst>
                                        <p:cond delay="1250"/>
                                      </p:stCondLst>
                                      <p:childTnLst>
                                        <p:set>
                                          <p:cBhvr>
                                            <p:cTn id="56" dur="1" fill="hold">
                                              <p:stCondLst>
                                                <p:cond delay="0"/>
                                              </p:stCondLst>
                                            </p:cTn>
                                            <p:tgtEl>
                                              <p:spTgt spid="52"/>
                                            </p:tgtEl>
                                            <p:attrNameLst>
                                              <p:attrName>style.visibility</p:attrName>
                                            </p:attrNameLst>
                                          </p:cBhvr>
                                          <p:to>
                                            <p:strVal val="visible"/>
                                          </p:to>
                                        </p:set>
                                        <p:anim calcmode="lin" valueType="num">
                                          <p:cBhvr additive="base">
                                            <p:cTn id="57" dur="1250" fill="hold"/>
                                            <p:tgtEl>
                                              <p:spTgt spid="52"/>
                                            </p:tgtEl>
                                            <p:attrNameLst>
                                              <p:attrName>ppt_x</p:attrName>
                                            </p:attrNameLst>
                                          </p:cBhvr>
                                          <p:tavLst>
                                            <p:tav tm="0">
                                              <p:val>
                                                <p:strVal val="#ppt_x"/>
                                              </p:val>
                                            </p:tav>
                                            <p:tav tm="100000">
                                              <p:val>
                                                <p:strVal val="#ppt_x"/>
                                              </p:val>
                                            </p:tav>
                                          </p:tavLst>
                                        </p:anim>
                                        <p:anim calcmode="lin" valueType="num">
                                          <p:cBhvr additive="base">
                                            <p:cTn id="58" dur="1250" fill="hold"/>
                                            <p:tgtEl>
                                              <p:spTgt spid="52"/>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1500"/>
                                      </p:stCondLst>
                                      <p:childTnLst>
                                        <p:set>
                                          <p:cBhvr>
                                            <p:cTn id="60" dur="1" fill="hold">
                                              <p:stCondLst>
                                                <p:cond delay="0"/>
                                              </p:stCondLst>
                                            </p:cTn>
                                            <p:tgtEl>
                                              <p:spTgt spid="53"/>
                                            </p:tgtEl>
                                            <p:attrNameLst>
                                              <p:attrName>style.visibility</p:attrName>
                                            </p:attrNameLst>
                                          </p:cBhvr>
                                          <p:to>
                                            <p:strVal val="visible"/>
                                          </p:to>
                                        </p:set>
                                        <p:anim calcmode="lin" valueType="num">
                                          <p:cBhvr additive="base">
                                            <p:cTn id="61" dur="1250" fill="hold"/>
                                            <p:tgtEl>
                                              <p:spTgt spid="53"/>
                                            </p:tgtEl>
                                            <p:attrNameLst>
                                              <p:attrName>ppt_x</p:attrName>
                                            </p:attrNameLst>
                                          </p:cBhvr>
                                          <p:tavLst>
                                            <p:tav tm="0">
                                              <p:val>
                                                <p:strVal val="#ppt_x"/>
                                              </p:val>
                                            </p:tav>
                                            <p:tav tm="100000">
                                              <p:val>
                                                <p:strVal val="#ppt_x"/>
                                              </p:val>
                                            </p:tav>
                                          </p:tavLst>
                                        </p:anim>
                                        <p:anim calcmode="lin" valueType="num">
                                          <p:cBhvr additive="base">
                                            <p:cTn id="62" dur="1250" fill="hold"/>
                                            <p:tgtEl>
                                              <p:spTgt spid="53"/>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1750"/>
                                      </p:stCondLst>
                                      <p:childTnLst>
                                        <p:set>
                                          <p:cBhvr>
                                            <p:cTn id="64" dur="1" fill="hold">
                                              <p:stCondLst>
                                                <p:cond delay="0"/>
                                              </p:stCondLst>
                                            </p:cTn>
                                            <p:tgtEl>
                                              <p:spTgt spid="54"/>
                                            </p:tgtEl>
                                            <p:attrNameLst>
                                              <p:attrName>style.visibility</p:attrName>
                                            </p:attrNameLst>
                                          </p:cBhvr>
                                          <p:to>
                                            <p:strVal val="visible"/>
                                          </p:to>
                                        </p:set>
                                        <p:anim calcmode="lin" valueType="num">
                                          <p:cBhvr additive="base">
                                            <p:cTn id="65" dur="1250" fill="hold"/>
                                            <p:tgtEl>
                                              <p:spTgt spid="54"/>
                                            </p:tgtEl>
                                            <p:attrNameLst>
                                              <p:attrName>ppt_x</p:attrName>
                                            </p:attrNameLst>
                                          </p:cBhvr>
                                          <p:tavLst>
                                            <p:tav tm="0">
                                              <p:val>
                                                <p:strVal val="#ppt_x"/>
                                              </p:val>
                                            </p:tav>
                                            <p:tav tm="100000">
                                              <p:val>
                                                <p:strVal val="#ppt_x"/>
                                              </p:val>
                                            </p:tav>
                                          </p:tavLst>
                                        </p:anim>
                                        <p:anim calcmode="lin" valueType="num">
                                          <p:cBhvr additive="base">
                                            <p:cTn id="66" dur="1250" fill="hold"/>
                                            <p:tgtEl>
                                              <p:spTgt spid="54"/>
                                            </p:tgtEl>
                                            <p:attrNameLst>
                                              <p:attrName>ppt_y</p:attrName>
                                            </p:attrNameLst>
                                          </p:cBhvr>
                                          <p:tavLst>
                                            <p:tav tm="0">
                                              <p:val>
                                                <p:strVal val="1+#ppt_h/2"/>
                                              </p:val>
                                            </p:tav>
                                            <p:tav tm="100000">
                                              <p:val>
                                                <p:strVal val="#ppt_y"/>
                                              </p:val>
                                            </p:tav>
                                          </p:tavLst>
                                        </p:anim>
                                      </p:childTnLst>
                                    </p:cTn>
                                  </p:par>
                                  <p:par>
                                    <p:cTn id="67" presetID="2" presetClass="entr" presetSubtype="1" fill="hold" grpId="0" nodeType="withEffect">
                                      <p:stCondLst>
                                        <p:cond delay="1500"/>
                                      </p:stCondLst>
                                      <p:childTnLst>
                                        <p:set>
                                          <p:cBhvr>
                                            <p:cTn id="68" dur="1" fill="hold">
                                              <p:stCondLst>
                                                <p:cond delay="0"/>
                                              </p:stCondLst>
                                            </p:cTn>
                                            <p:tgtEl>
                                              <p:spTgt spid="55"/>
                                            </p:tgtEl>
                                            <p:attrNameLst>
                                              <p:attrName>style.visibility</p:attrName>
                                            </p:attrNameLst>
                                          </p:cBhvr>
                                          <p:to>
                                            <p:strVal val="visible"/>
                                          </p:to>
                                        </p:set>
                                        <p:anim calcmode="lin" valueType="num">
                                          <p:cBhvr additive="base">
                                            <p:cTn id="69" dur="1250" fill="hold"/>
                                            <p:tgtEl>
                                              <p:spTgt spid="55"/>
                                            </p:tgtEl>
                                            <p:attrNameLst>
                                              <p:attrName>ppt_x</p:attrName>
                                            </p:attrNameLst>
                                          </p:cBhvr>
                                          <p:tavLst>
                                            <p:tav tm="0">
                                              <p:val>
                                                <p:strVal val="#ppt_x"/>
                                              </p:val>
                                            </p:tav>
                                            <p:tav tm="100000">
                                              <p:val>
                                                <p:strVal val="#ppt_x"/>
                                              </p:val>
                                            </p:tav>
                                          </p:tavLst>
                                        </p:anim>
                                        <p:anim calcmode="lin" valueType="num">
                                          <p:cBhvr additive="base">
                                            <p:cTn id="70" dur="1250" fill="hold"/>
                                            <p:tgtEl>
                                              <p:spTgt spid="55"/>
                                            </p:tgtEl>
                                            <p:attrNameLst>
                                              <p:attrName>ppt_y</p:attrName>
                                            </p:attrNameLst>
                                          </p:cBhvr>
                                          <p:tavLst>
                                            <p:tav tm="0">
                                              <p:val>
                                                <p:strVal val="0-#ppt_h/2"/>
                                              </p:val>
                                            </p:tav>
                                            <p:tav tm="100000">
                                              <p:val>
                                                <p:strVal val="#ppt_y"/>
                                              </p:val>
                                            </p:tav>
                                          </p:tavLst>
                                        </p:anim>
                                      </p:childTnLst>
                                    </p:cTn>
                                  </p:par>
                                  <p:par>
                                    <p:cTn id="71" presetID="2" presetClass="entr" presetSubtype="1" fill="hold" grpId="0" nodeType="withEffect">
                                      <p:stCondLst>
                                        <p:cond delay="1750"/>
                                      </p:stCondLst>
                                      <p:childTnLst>
                                        <p:set>
                                          <p:cBhvr>
                                            <p:cTn id="72" dur="1" fill="hold">
                                              <p:stCondLst>
                                                <p:cond delay="0"/>
                                              </p:stCondLst>
                                            </p:cTn>
                                            <p:tgtEl>
                                              <p:spTgt spid="56"/>
                                            </p:tgtEl>
                                            <p:attrNameLst>
                                              <p:attrName>style.visibility</p:attrName>
                                            </p:attrNameLst>
                                          </p:cBhvr>
                                          <p:to>
                                            <p:strVal val="visible"/>
                                          </p:to>
                                        </p:set>
                                        <p:anim calcmode="lin" valueType="num">
                                          <p:cBhvr additive="base">
                                            <p:cTn id="73" dur="1250" fill="hold"/>
                                            <p:tgtEl>
                                              <p:spTgt spid="56"/>
                                            </p:tgtEl>
                                            <p:attrNameLst>
                                              <p:attrName>ppt_x</p:attrName>
                                            </p:attrNameLst>
                                          </p:cBhvr>
                                          <p:tavLst>
                                            <p:tav tm="0">
                                              <p:val>
                                                <p:strVal val="#ppt_x"/>
                                              </p:val>
                                            </p:tav>
                                            <p:tav tm="100000">
                                              <p:val>
                                                <p:strVal val="#ppt_x"/>
                                              </p:val>
                                            </p:tav>
                                          </p:tavLst>
                                        </p:anim>
                                        <p:anim calcmode="lin" valueType="num">
                                          <p:cBhvr additive="base">
                                            <p:cTn id="74" dur="1250" fill="hold"/>
                                            <p:tgtEl>
                                              <p:spTgt spid="56"/>
                                            </p:tgtEl>
                                            <p:attrNameLst>
                                              <p:attrName>ppt_y</p:attrName>
                                            </p:attrNameLst>
                                          </p:cBhvr>
                                          <p:tavLst>
                                            <p:tav tm="0">
                                              <p:val>
                                                <p:strVal val="0-#ppt_h/2"/>
                                              </p:val>
                                            </p:tav>
                                            <p:tav tm="100000">
                                              <p:val>
                                                <p:strVal val="#ppt_y"/>
                                              </p:val>
                                            </p:tav>
                                          </p:tavLst>
                                        </p:anim>
                                      </p:childTnLst>
                                    </p:cTn>
                                  </p:par>
                                  <p:par>
                                    <p:cTn id="75" presetID="2" presetClass="entr" presetSubtype="1" fill="hold" grpId="0" nodeType="withEffect">
                                      <p:stCondLst>
                                        <p:cond delay="2000"/>
                                      </p:stCondLst>
                                      <p:childTnLst>
                                        <p:set>
                                          <p:cBhvr>
                                            <p:cTn id="76" dur="1" fill="hold">
                                              <p:stCondLst>
                                                <p:cond delay="0"/>
                                              </p:stCondLst>
                                            </p:cTn>
                                            <p:tgtEl>
                                              <p:spTgt spid="57"/>
                                            </p:tgtEl>
                                            <p:attrNameLst>
                                              <p:attrName>style.visibility</p:attrName>
                                            </p:attrNameLst>
                                          </p:cBhvr>
                                          <p:to>
                                            <p:strVal val="visible"/>
                                          </p:to>
                                        </p:set>
                                        <p:anim calcmode="lin" valueType="num">
                                          <p:cBhvr additive="base">
                                            <p:cTn id="77" dur="1250" fill="hold"/>
                                            <p:tgtEl>
                                              <p:spTgt spid="57"/>
                                            </p:tgtEl>
                                            <p:attrNameLst>
                                              <p:attrName>ppt_x</p:attrName>
                                            </p:attrNameLst>
                                          </p:cBhvr>
                                          <p:tavLst>
                                            <p:tav tm="0">
                                              <p:val>
                                                <p:strVal val="#ppt_x"/>
                                              </p:val>
                                            </p:tav>
                                            <p:tav tm="100000">
                                              <p:val>
                                                <p:strVal val="#ppt_x"/>
                                              </p:val>
                                            </p:tav>
                                          </p:tavLst>
                                        </p:anim>
                                        <p:anim calcmode="lin" valueType="num">
                                          <p:cBhvr additive="base">
                                            <p:cTn id="78" dur="1250" fill="hold"/>
                                            <p:tgtEl>
                                              <p:spTgt spid="5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3" grpId="0"/>
          <p:bldP spid="54" grpId="0"/>
          <p:bldP spid="55" grpId="0"/>
          <p:bldP spid="56" grpId="0"/>
          <p:bldP spid="57" grpId="0"/>
        </p:bldLst>
      </p:timing>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组合 81"/>
          <p:cNvGrpSpPr/>
          <p:nvPr/>
        </p:nvGrpSpPr>
        <p:grpSpPr>
          <a:xfrm>
            <a:off x="4456043" y="2378686"/>
            <a:ext cx="1466320" cy="1399726"/>
            <a:chOff x="2698137" y="1398985"/>
            <a:chExt cx="1389460" cy="1326356"/>
          </a:xfrm>
          <a:solidFill>
            <a:schemeClr val="tx1">
              <a:lumMod val="65000"/>
              <a:lumOff val="35000"/>
            </a:schemeClr>
          </a:solidFill>
          <a:effectLst>
            <a:outerShdw blurRad="419100" dist="419100" dir="5400000" algn="ctr" rotWithShape="0">
              <a:srgbClr val="000000">
                <a:alpha val="43137"/>
              </a:srgbClr>
            </a:outerShdw>
          </a:effectLst>
        </p:grpSpPr>
        <p:sp>
          <p:nvSpPr>
            <p:cNvPr id="83" name="Freeform 9"/>
            <p:cNvSpPr/>
            <p:nvPr/>
          </p:nvSpPr>
          <p:spPr bwMode="auto">
            <a:xfrm>
              <a:off x="2698137" y="1398985"/>
              <a:ext cx="1389460" cy="1326356"/>
            </a:xfrm>
            <a:custGeom>
              <a:avLst/>
              <a:gdLst>
                <a:gd name="T0" fmla="*/ 551 w 1102"/>
                <a:gd name="T1" fmla="*/ 1051 h 1051"/>
                <a:gd name="T2" fmla="*/ 7 w 1102"/>
                <a:gd name="T3" fmla="*/ 954 h 1051"/>
                <a:gd name="T4" fmla="*/ 1 w 1102"/>
                <a:gd name="T5" fmla="*/ 942 h 1051"/>
                <a:gd name="T6" fmla="*/ 188 w 1102"/>
                <a:gd name="T7" fmla="*/ 423 h 1051"/>
                <a:gd name="T8" fmla="*/ 544 w 1102"/>
                <a:gd name="T9" fmla="*/ 1 h 1051"/>
                <a:gd name="T10" fmla="*/ 551 w 1102"/>
                <a:gd name="T11" fmla="*/ 0 h 1051"/>
                <a:gd name="T12" fmla="*/ 558 w 1102"/>
                <a:gd name="T13" fmla="*/ 1 h 1051"/>
                <a:gd name="T14" fmla="*/ 914 w 1102"/>
                <a:gd name="T15" fmla="*/ 423 h 1051"/>
                <a:gd name="T16" fmla="*/ 1101 w 1102"/>
                <a:gd name="T17" fmla="*/ 942 h 1051"/>
                <a:gd name="T18" fmla="*/ 1094 w 1102"/>
                <a:gd name="T19" fmla="*/ 954 h 1051"/>
                <a:gd name="T20" fmla="*/ 551 w 1102"/>
                <a:gd name="T21" fmla="*/ 1051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2" h="1051">
                  <a:moveTo>
                    <a:pt x="551" y="1051"/>
                  </a:moveTo>
                  <a:cubicBezTo>
                    <a:pt x="182" y="1051"/>
                    <a:pt x="24" y="964"/>
                    <a:pt x="7" y="954"/>
                  </a:cubicBezTo>
                  <a:cubicBezTo>
                    <a:pt x="5" y="951"/>
                    <a:pt x="2" y="945"/>
                    <a:pt x="1" y="942"/>
                  </a:cubicBezTo>
                  <a:cubicBezTo>
                    <a:pt x="0" y="922"/>
                    <a:pt x="4" y="742"/>
                    <a:pt x="188" y="423"/>
                  </a:cubicBezTo>
                  <a:cubicBezTo>
                    <a:pt x="372" y="104"/>
                    <a:pt x="527" y="10"/>
                    <a:pt x="544" y="1"/>
                  </a:cubicBezTo>
                  <a:cubicBezTo>
                    <a:pt x="545" y="0"/>
                    <a:pt x="548" y="0"/>
                    <a:pt x="551" y="0"/>
                  </a:cubicBezTo>
                  <a:cubicBezTo>
                    <a:pt x="554" y="0"/>
                    <a:pt x="557" y="0"/>
                    <a:pt x="558" y="1"/>
                  </a:cubicBezTo>
                  <a:cubicBezTo>
                    <a:pt x="575" y="10"/>
                    <a:pt x="729" y="104"/>
                    <a:pt x="914" y="423"/>
                  </a:cubicBezTo>
                  <a:cubicBezTo>
                    <a:pt x="1102" y="748"/>
                    <a:pt x="1102" y="927"/>
                    <a:pt x="1101" y="942"/>
                  </a:cubicBezTo>
                  <a:cubicBezTo>
                    <a:pt x="1100" y="945"/>
                    <a:pt x="1097" y="951"/>
                    <a:pt x="1094" y="954"/>
                  </a:cubicBezTo>
                  <a:cubicBezTo>
                    <a:pt x="1078" y="964"/>
                    <a:pt x="920" y="1051"/>
                    <a:pt x="551" y="1051"/>
                  </a:cubicBezTo>
                  <a:close/>
                </a:path>
              </a:pathLst>
            </a:custGeom>
            <a:grpFill/>
            <a:ln>
              <a:noFill/>
            </a:ln>
          </p:spPr>
          <p:txBody>
            <a:bodyPr vert="horz" wrap="square" lIns="72374" tIns="36186" rIns="72374" bIns="36186" numCol="1" anchor="t" anchorCtr="0" compatLnSpc="1"/>
            <a:lstStyle/>
            <a:p>
              <a:endParaRPr lang="zh-CN" altLang="en-US" sz="1265"/>
            </a:p>
          </p:txBody>
        </p:sp>
        <p:sp>
          <p:nvSpPr>
            <p:cNvPr id="84" name="文本框 83"/>
            <p:cNvSpPr txBox="1"/>
            <p:nvPr/>
          </p:nvSpPr>
          <p:spPr>
            <a:xfrm>
              <a:off x="3193189" y="1718603"/>
              <a:ext cx="572959" cy="518094"/>
            </a:xfrm>
            <a:prstGeom prst="rect">
              <a:avLst/>
            </a:prstGeom>
            <a:noFill/>
          </p:spPr>
          <p:txBody>
            <a:bodyPr wrap="none" rtlCol="0">
              <a:spAutoFit/>
            </a:bodyPr>
            <a:lstStyle/>
            <a:p>
              <a:r>
                <a:rPr lang="en-US" altLang="zh-CN" sz="2955" dirty="0">
                  <a:solidFill>
                    <a:schemeClr val="bg1"/>
                  </a:solidFill>
                  <a:latin typeface="Arial" panose="020B0604020202020204" pitchFamily="34" charset="0"/>
                  <a:ea typeface="Microsoft YaHei UI" panose="020B0503020204020204" pitchFamily="34" charset="-122"/>
                  <a:cs typeface="Arial" panose="020B0604020202020204" pitchFamily="34" charset="0"/>
                </a:rPr>
                <a:t>01</a:t>
              </a:r>
              <a:endParaRPr lang="zh-CN" altLang="en-US" sz="2955"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
          <p:nvSpPr>
            <p:cNvPr id="85" name="文本框 84"/>
            <p:cNvSpPr txBox="1"/>
            <p:nvPr/>
          </p:nvSpPr>
          <p:spPr>
            <a:xfrm>
              <a:off x="2832858" y="2245970"/>
              <a:ext cx="521314" cy="272079"/>
            </a:xfrm>
            <a:prstGeom prst="rect">
              <a:avLst/>
            </a:prstGeom>
            <a:grpFill/>
          </p:spPr>
          <p:txBody>
            <a:bodyPr wrap="none" rtlCol="0">
              <a:spAutoFit/>
            </a:bodyPr>
            <a:lstStyle/>
            <a:p>
              <a:r>
                <a:rPr lang="zh-CN" altLang="en-US" sz="1265" dirty="0">
                  <a:solidFill>
                    <a:schemeClr val="bg1"/>
                  </a:solidFill>
                </a:rPr>
                <a:t>标题</a:t>
              </a:r>
              <a:r>
                <a:rPr lang="en-US" altLang="zh-CN" sz="1265" dirty="0">
                  <a:solidFill>
                    <a:schemeClr val="bg1"/>
                  </a:solidFill>
                </a:rPr>
                <a:t>.</a:t>
              </a:r>
              <a:endParaRPr lang="zh-CN" altLang="en-US" sz="1265" dirty="0">
                <a:solidFill>
                  <a:schemeClr val="bg1"/>
                </a:solidFill>
              </a:endParaRPr>
            </a:p>
          </p:txBody>
        </p:sp>
      </p:grpSp>
      <p:grpSp>
        <p:nvGrpSpPr>
          <p:cNvPr id="86" name="组合 85"/>
          <p:cNvGrpSpPr/>
          <p:nvPr/>
        </p:nvGrpSpPr>
        <p:grpSpPr>
          <a:xfrm>
            <a:off x="7018020" y="2372405"/>
            <a:ext cx="1465063" cy="1399726"/>
            <a:chOff x="5125821" y="1393033"/>
            <a:chExt cx="1388269" cy="1326356"/>
          </a:xfrm>
          <a:solidFill>
            <a:srgbClr val="0070C0"/>
          </a:solidFill>
          <a:effectLst>
            <a:outerShdw blurRad="419100" dist="419100" dir="5400000" algn="ctr" rotWithShape="0">
              <a:srgbClr val="000000">
                <a:alpha val="43137"/>
              </a:srgbClr>
            </a:outerShdw>
          </a:effectLst>
        </p:grpSpPr>
        <p:sp>
          <p:nvSpPr>
            <p:cNvPr id="87" name="Freeform 6"/>
            <p:cNvSpPr/>
            <p:nvPr/>
          </p:nvSpPr>
          <p:spPr bwMode="auto">
            <a:xfrm>
              <a:off x="5125821" y="1393033"/>
              <a:ext cx="1388269" cy="1326356"/>
            </a:xfrm>
            <a:custGeom>
              <a:avLst/>
              <a:gdLst>
                <a:gd name="T0" fmla="*/ 550 w 1101"/>
                <a:gd name="T1" fmla="*/ 1051 h 1051"/>
                <a:gd name="T2" fmla="*/ 7 w 1101"/>
                <a:gd name="T3" fmla="*/ 954 h 1051"/>
                <a:gd name="T4" fmla="*/ 0 w 1101"/>
                <a:gd name="T5" fmla="*/ 942 h 1051"/>
                <a:gd name="T6" fmla="*/ 187 w 1101"/>
                <a:gd name="T7" fmla="*/ 422 h 1051"/>
                <a:gd name="T8" fmla="*/ 543 w 1101"/>
                <a:gd name="T9" fmla="*/ 0 h 1051"/>
                <a:gd name="T10" fmla="*/ 550 w 1101"/>
                <a:gd name="T11" fmla="*/ 0 h 1051"/>
                <a:gd name="T12" fmla="*/ 557 w 1101"/>
                <a:gd name="T13" fmla="*/ 0 h 1051"/>
                <a:gd name="T14" fmla="*/ 913 w 1101"/>
                <a:gd name="T15" fmla="*/ 422 h 1051"/>
                <a:gd name="T16" fmla="*/ 1101 w 1101"/>
                <a:gd name="T17" fmla="*/ 941 h 1051"/>
                <a:gd name="T18" fmla="*/ 1094 w 1101"/>
                <a:gd name="T19" fmla="*/ 954 h 1051"/>
                <a:gd name="T20" fmla="*/ 550 w 1101"/>
                <a:gd name="T21" fmla="*/ 1051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1" h="1051">
                  <a:moveTo>
                    <a:pt x="550" y="1051"/>
                  </a:moveTo>
                  <a:cubicBezTo>
                    <a:pt x="174" y="1051"/>
                    <a:pt x="19" y="961"/>
                    <a:pt x="7" y="954"/>
                  </a:cubicBezTo>
                  <a:cubicBezTo>
                    <a:pt x="4" y="951"/>
                    <a:pt x="1" y="945"/>
                    <a:pt x="0" y="942"/>
                  </a:cubicBezTo>
                  <a:cubicBezTo>
                    <a:pt x="0" y="922"/>
                    <a:pt x="3" y="742"/>
                    <a:pt x="187" y="422"/>
                  </a:cubicBezTo>
                  <a:cubicBezTo>
                    <a:pt x="371" y="103"/>
                    <a:pt x="526" y="10"/>
                    <a:pt x="543" y="0"/>
                  </a:cubicBezTo>
                  <a:cubicBezTo>
                    <a:pt x="544" y="0"/>
                    <a:pt x="547" y="0"/>
                    <a:pt x="550" y="0"/>
                  </a:cubicBezTo>
                  <a:cubicBezTo>
                    <a:pt x="553" y="0"/>
                    <a:pt x="556" y="0"/>
                    <a:pt x="557" y="0"/>
                  </a:cubicBezTo>
                  <a:cubicBezTo>
                    <a:pt x="574" y="10"/>
                    <a:pt x="729" y="103"/>
                    <a:pt x="913" y="422"/>
                  </a:cubicBezTo>
                  <a:cubicBezTo>
                    <a:pt x="1101" y="748"/>
                    <a:pt x="1101" y="927"/>
                    <a:pt x="1101" y="941"/>
                  </a:cubicBezTo>
                  <a:cubicBezTo>
                    <a:pt x="1099" y="945"/>
                    <a:pt x="1096" y="951"/>
                    <a:pt x="1094" y="954"/>
                  </a:cubicBezTo>
                  <a:cubicBezTo>
                    <a:pt x="1077" y="964"/>
                    <a:pt x="919" y="1051"/>
                    <a:pt x="550" y="1051"/>
                  </a:cubicBezTo>
                  <a:close/>
                </a:path>
              </a:pathLst>
            </a:custGeom>
            <a:solidFill>
              <a:schemeClr val="tx1">
                <a:lumMod val="65000"/>
                <a:lumOff val="35000"/>
              </a:schemeClr>
            </a:solidFill>
            <a:ln>
              <a:noFill/>
            </a:ln>
          </p:spPr>
          <p:txBody>
            <a:bodyPr vert="horz" wrap="square" lIns="72374" tIns="36186" rIns="72374" bIns="36186" numCol="1" anchor="t" anchorCtr="0" compatLnSpc="1"/>
            <a:lstStyle/>
            <a:p>
              <a:endParaRPr lang="zh-CN" altLang="en-US" sz="1265"/>
            </a:p>
          </p:txBody>
        </p:sp>
        <p:sp>
          <p:nvSpPr>
            <p:cNvPr id="88" name="文本框 87"/>
            <p:cNvSpPr txBox="1"/>
            <p:nvPr/>
          </p:nvSpPr>
          <p:spPr>
            <a:xfrm>
              <a:off x="5624446" y="1718603"/>
              <a:ext cx="572959" cy="518094"/>
            </a:xfrm>
            <a:prstGeom prst="rect">
              <a:avLst/>
            </a:prstGeom>
            <a:noFill/>
          </p:spPr>
          <p:txBody>
            <a:bodyPr wrap="none" rtlCol="0">
              <a:spAutoFit/>
            </a:bodyPr>
            <a:lstStyle/>
            <a:p>
              <a:r>
                <a:rPr lang="en-US" altLang="zh-CN" sz="2955" dirty="0">
                  <a:solidFill>
                    <a:schemeClr val="bg1"/>
                  </a:solidFill>
                  <a:latin typeface="Arial" panose="020B0604020202020204" pitchFamily="34" charset="0"/>
                  <a:ea typeface="Microsoft YaHei UI" panose="020B0503020204020204" pitchFamily="34" charset="-122"/>
                  <a:cs typeface="Arial" panose="020B0604020202020204" pitchFamily="34" charset="0"/>
                </a:rPr>
                <a:t>03</a:t>
              </a:r>
              <a:endParaRPr lang="zh-CN" altLang="en-US" sz="2955"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
          <p:nvSpPr>
            <p:cNvPr id="89" name="文本框 88"/>
            <p:cNvSpPr txBox="1"/>
            <p:nvPr/>
          </p:nvSpPr>
          <p:spPr>
            <a:xfrm>
              <a:off x="5312741" y="2245970"/>
              <a:ext cx="521314" cy="272079"/>
            </a:xfrm>
            <a:prstGeom prst="rect">
              <a:avLst/>
            </a:prstGeom>
            <a:noFill/>
          </p:spPr>
          <p:txBody>
            <a:bodyPr wrap="none" rtlCol="0">
              <a:spAutoFit/>
            </a:bodyPr>
            <a:lstStyle/>
            <a:p>
              <a:r>
                <a:rPr lang="zh-CN" altLang="en-US" sz="1265" dirty="0">
                  <a:solidFill>
                    <a:schemeClr val="bg1"/>
                  </a:solidFill>
                </a:rPr>
                <a:t>标题</a:t>
              </a:r>
              <a:r>
                <a:rPr lang="en-US" altLang="zh-CN" sz="1265" dirty="0">
                  <a:solidFill>
                    <a:schemeClr val="bg1"/>
                  </a:solidFill>
                </a:rPr>
                <a:t>.</a:t>
              </a:r>
              <a:endParaRPr lang="zh-CN" altLang="en-US" sz="1265" dirty="0">
                <a:solidFill>
                  <a:schemeClr val="bg1"/>
                </a:solidFill>
              </a:endParaRPr>
            </a:p>
          </p:txBody>
        </p:sp>
      </p:grpSp>
      <p:grpSp>
        <p:nvGrpSpPr>
          <p:cNvPr id="90" name="组合 89"/>
          <p:cNvGrpSpPr/>
          <p:nvPr/>
        </p:nvGrpSpPr>
        <p:grpSpPr>
          <a:xfrm>
            <a:off x="4458559" y="4141538"/>
            <a:ext cx="1465063" cy="1399726"/>
            <a:chOff x="2700518" y="3069433"/>
            <a:chExt cx="1388269" cy="1326356"/>
          </a:xfrm>
          <a:solidFill>
            <a:srgbClr val="0070C0"/>
          </a:solidFill>
          <a:effectLst>
            <a:outerShdw blurRad="419100" dist="419100" dir="5400000" algn="ctr" rotWithShape="0">
              <a:srgbClr val="000000">
                <a:alpha val="43137"/>
              </a:srgbClr>
            </a:outerShdw>
          </a:effectLst>
        </p:grpSpPr>
        <p:sp>
          <p:nvSpPr>
            <p:cNvPr id="91" name="Freeform 11"/>
            <p:cNvSpPr/>
            <p:nvPr/>
          </p:nvSpPr>
          <p:spPr bwMode="auto">
            <a:xfrm>
              <a:off x="2700518" y="3069433"/>
              <a:ext cx="1388269" cy="1326356"/>
            </a:xfrm>
            <a:custGeom>
              <a:avLst/>
              <a:gdLst>
                <a:gd name="T0" fmla="*/ 551 w 1101"/>
                <a:gd name="T1" fmla="*/ 1051 h 1051"/>
                <a:gd name="T2" fmla="*/ 544 w 1101"/>
                <a:gd name="T3" fmla="*/ 1051 h 1051"/>
                <a:gd name="T4" fmla="*/ 188 w 1101"/>
                <a:gd name="T5" fmla="*/ 629 h 1051"/>
                <a:gd name="T6" fmla="*/ 0 w 1101"/>
                <a:gd name="T7" fmla="*/ 109 h 1051"/>
                <a:gd name="T8" fmla="*/ 7 w 1101"/>
                <a:gd name="T9" fmla="*/ 97 h 1051"/>
                <a:gd name="T10" fmla="*/ 551 w 1101"/>
                <a:gd name="T11" fmla="*/ 0 h 1051"/>
                <a:gd name="T12" fmla="*/ 1094 w 1101"/>
                <a:gd name="T13" fmla="*/ 97 h 1051"/>
                <a:gd name="T14" fmla="*/ 1101 w 1101"/>
                <a:gd name="T15" fmla="*/ 109 h 1051"/>
                <a:gd name="T16" fmla="*/ 914 w 1101"/>
                <a:gd name="T17" fmla="*/ 629 h 1051"/>
                <a:gd name="T18" fmla="*/ 558 w 1101"/>
                <a:gd name="T19" fmla="*/ 1051 h 1051"/>
                <a:gd name="T20" fmla="*/ 551 w 1101"/>
                <a:gd name="T21" fmla="*/ 1051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1" h="1051">
                  <a:moveTo>
                    <a:pt x="551" y="1051"/>
                  </a:moveTo>
                  <a:cubicBezTo>
                    <a:pt x="548" y="1051"/>
                    <a:pt x="545" y="1051"/>
                    <a:pt x="544" y="1051"/>
                  </a:cubicBezTo>
                  <a:cubicBezTo>
                    <a:pt x="527" y="1041"/>
                    <a:pt x="372" y="948"/>
                    <a:pt x="188" y="629"/>
                  </a:cubicBezTo>
                  <a:cubicBezTo>
                    <a:pt x="0" y="303"/>
                    <a:pt x="0" y="124"/>
                    <a:pt x="0" y="109"/>
                  </a:cubicBezTo>
                  <a:cubicBezTo>
                    <a:pt x="1" y="106"/>
                    <a:pt x="5" y="100"/>
                    <a:pt x="7" y="97"/>
                  </a:cubicBezTo>
                  <a:cubicBezTo>
                    <a:pt x="24" y="87"/>
                    <a:pt x="182" y="0"/>
                    <a:pt x="551" y="0"/>
                  </a:cubicBezTo>
                  <a:cubicBezTo>
                    <a:pt x="919" y="0"/>
                    <a:pt x="1077" y="87"/>
                    <a:pt x="1094" y="97"/>
                  </a:cubicBezTo>
                  <a:cubicBezTo>
                    <a:pt x="1097" y="100"/>
                    <a:pt x="1100" y="106"/>
                    <a:pt x="1101" y="109"/>
                  </a:cubicBezTo>
                  <a:cubicBezTo>
                    <a:pt x="1101" y="129"/>
                    <a:pt x="1098" y="309"/>
                    <a:pt x="914" y="629"/>
                  </a:cubicBezTo>
                  <a:cubicBezTo>
                    <a:pt x="729" y="948"/>
                    <a:pt x="575" y="1041"/>
                    <a:pt x="558" y="1051"/>
                  </a:cubicBezTo>
                  <a:cubicBezTo>
                    <a:pt x="556" y="1051"/>
                    <a:pt x="554" y="1051"/>
                    <a:pt x="551" y="1051"/>
                  </a:cubicBezTo>
                  <a:close/>
                </a:path>
              </a:pathLst>
            </a:custGeom>
            <a:grpFill/>
            <a:ln>
              <a:noFill/>
            </a:ln>
          </p:spPr>
          <p:txBody>
            <a:bodyPr vert="horz" wrap="square" lIns="72374" tIns="36186" rIns="72374" bIns="36186" numCol="1" anchor="t" anchorCtr="0" compatLnSpc="1"/>
            <a:lstStyle/>
            <a:p>
              <a:endParaRPr lang="zh-CN" altLang="en-US" sz="1265"/>
            </a:p>
          </p:txBody>
        </p:sp>
        <p:sp>
          <p:nvSpPr>
            <p:cNvPr id="92" name="文本框 91"/>
            <p:cNvSpPr txBox="1"/>
            <p:nvPr/>
          </p:nvSpPr>
          <p:spPr>
            <a:xfrm>
              <a:off x="3193189" y="3688091"/>
              <a:ext cx="572959" cy="518094"/>
            </a:xfrm>
            <a:prstGeom prst="rect">
              <a:avLst/>
            </a:prstGeom>
            <a:noFill/>
          </p:spPr>
          <p:txBody>
            <a:bodyPr wrap="none" rtlCol="0">
              <a:spAutoFit/>
            </a:bodyPr>
            <a:lstStyle/>
            <a:p>
              <a:r>
                <a:rPr lang="en-US" altLang="zh-CN" sz="2955" dirty="0">
                  <a:solidFill>
                    <a:schemeClr val="bg1"/>
                  </a:solidFill>
                  <a:latin typeface="Arial" panose="020B0604020202020204" pitchFamily="34" charset="0"/>
                  <a:ea typeface="Microsoft YaHei UI" panose="020B0503020204020204" pitchFamily="34" charset="-122"/>
                  <a:cs typeface="Arial" panose="020B0604020202020204" pitchFamily="34" charset="0"/>
                </a:rPr>
                <a:t>04</a:t>
              </a:r>
              <a:endParaRPr lang="zh-CN" altLang="en-US" sz="2955"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
          <p:nvSpPr>
            <p:cNvPr id="93" name="文本框 92"/>
            <p:cNvSpPr txBox="1"/>
            <p:nvPr/>
          </p:nvSpPr>
          <p:spPr>
            <a:xfrm>
              <a:off x="2832858" y="3251686"/>
              <a:ext cx="521314" cy="272079"/>
            </a:xfrm>
            <a:prstGeom prst="rect">
              <a:avLst/>
            </a:prstGeom>
            <a:grpFill/>
          </p:spPr>
          <p:txBody>
            <a:bodyPr wrap="none" rtlCol="0">
              <a:spAutoFit/>
            </a:bodyPr>
            <a:lstStyle/>
            <a:p>
              <a:r>
                <a:rPr lang="zh-CN" altLang="en-US" sz="1265" dirty="0">
                  <a:solidFill>
                    <a:schemeClr val="bg1"/>
                  </a:solidFill>
                </a:rPr>
                <a:t>标题</a:t>
              </a:r>
              <a:r>
                <a:rPr lang="en-US" altLang="zh-CN" sz="1265" dirty="0">
                  <a:solidFill>
                    <a:schemeClr val="bg1"/>
                  </a:solidFill>
                </a:rPr>
                <a:t>.</a:t>
              </a:r>
              <a:endParaRPr lang="zh-CN" altLang="en-US" sz="1265" dirty="0">
                <a:solidFill>
                  <a:schemeClr val="bg1"/>
                </a:solidFill>
              </a:endParaRPr>
            </a:p>
          </p:txBody>
        </p:sp>
      </p:grpSp>
      <p:grpSp>
        <p:nvGrpSpPr>
          <p:cNvPr id="94" name="组合 93"/>
          <p:cNvGrpSpPr/>
          <p:nvPr/>
        </p:nvGrpSpPr>
        <p:grpSpPr>
          <a:xfrm>
            <a:off x="7019274" y="4137766"/>
            <a:ext cx="1466320" cy="1399726"/>
            <a:chOff x="5127012" y="3065860"/>
            <a:chExt cx="1389460" cy="1326356"/>
          </a:xfrm>
          <a:solidFill>
            <a:srgbClr val="0070C0"/>
          </a:solidFill>
          <a:effectLst>
            <a:outerShdw blurRad="419100" dist="419100" dir="5400000" algn="ctr" rotWithShape="0">
              <a:srgbClr val="000000">
                <a:alpha val="43137"/>
              </a:srgbClr>
            </a:outerShdw>
          </a:effectLst>
        </p:grpSpPr>
        <p:sp>
          <p:nvSpPr>
            <p:cNvPr id="95" name="Freeform 8"/>
            <p:cNvSpPr/>
            <p:nvPr/>
          </p:nvSpPr>
          <p:spPr bwMode="auto">
            <a:xfrm>
              <a:off x="5127012" y="3065860"/>
              <a:ext cx="1389460" cy="1326356"/>
            </a:xfrm>
            <a:custGeom>
              <a:avLst/>
              <a:gdLst>
                <a:gd name="T0" fmla="*/ 551 w 1102"/>
                <a:gd name="T1" fmla="*/ 1051 h 1051"/>
                <a:gd name="T2" fmla="*/ 544 w 1102"/>
                <a:gd name="T3" fmla="*/ 1050 h 1051"/>
                <a:gd name="T4" fmla="*/ 188 w 1102"/>
                <a:gd name="T5" fmla="*/ 628 h 1051"/>
                <a:gd name="T6" fmla="*/ 1 w 1102"/>
                <a:gd name="T7" fmla="*/ 109 h 1051"/>
                <a:gd name="T8" fmla="*/ 7 w 1102"/>
                <a:gd name="T9" fmla="*/ 97 h 1051"/>
                <a:gd name="T10" fmla="*/ 551 w 1102"/>
                <a:gd name="T11" fmla="*/ 0 h 1051"/>
                <a:gd name="T12" fmla="*/ 1094 w 1102"/>
                <a:gd name="T13" fmla="*/ 97 h 1051"/>
                <a:gd name="T14" fmla="*/ 1101 w 1102"/>
                <a:gd name="T15" fmla="*/ 109 h 1051"/>
                <a:gd name="T16" fmla="*/ 914 w 1102"/>
                <a:gd name="T17" fmla="*/ 628 h 1051"/>
                <a:gd name="T18" fmla="*/ 558 w 1102"/>
                <a:gd name="T19" fmla="*/ 1050 h 1051"/>
                <a:gd name="T20" fmla="*/ 551 w 1102"/>
                <a:gd name="T21" fmla="*/ 1051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2" h="1051">
                  <a:moveTo>
                    <a:pt x="551" y="1051"/>
                  </a:moveTo>
                  <a:cubicBezTo>
                    <a:pt x="548" y="1051"/>
                    <a:pt x="545" y="1051"/>
                    <a:pt x="544" y="1050"/>
                  </a:cubicBezTo>
                  <a:cubicBezTo>
                    <a:pt x="527" y="1041"/>
                    <a:pt x="372" y="947"/>
                    <a:pt x="188" y="628"/>
                  </a:cubicBezTo>
                  <a:cubicBezTo>
                    <a:pt x="4" y="309"/>
                    <a:pt x="0" y="129"/>
                    <a:pt x="1" y="109"/>
                  </a:cubicBezTo>
                  <a:cubicBezTo>
                    <a:pt x="2" y="106"/>
                    <a:pt x="5" y="100"/>
                    <a:pt x="7" y="97"/>
                  </a:cubicBezTo>
                  <a:cubicBezTo>
                    <a:pt x="24" y="87"/>
                    <a:pt x="182" y="0"/>
                    <a:pt x="551" y="0"/>
                  </a:cubicBezTo>
                  <a:cubicBezTo>
                    <a:pt x="920" y="0"/>
                    <a:pt x="1078" y="87"/>
                    <a:pt x="1094" y="97"/>
                  </a:cubicBezTo>
                  <a:cubicBezTo>
                    <a:pt x="1097" y="100"/>
                    <a:pt x="1100" y="106"/>
                    <a:pt x="1101" y="109"/>
                  </a:cubicBezTo>
                  <a:cubicBezTo>
                    <a:pt x="1102" y="128"/>
                    <a:pt x="1098" y="309"/>
                    <a:pt x="914" y="628"/>
                  </a:cubicBezTo>
                  <a:cubicBezTo>
                    <a:pt x="730" y="947"/>
                    <a:pt x="575" y="1041"/>
                    <a:pt x="558" y="1050"/>
                  </a:cubicBezTo>
                  <a:cubicBezTo>
                    <a:pt x="557" y="1051"/>
                    <a:pt x="554" y="1051"/>
                    <a:pt x="551" y="1051"/>
                  </a:cubicBezTo>
                  <a:close/>
                </a:path>
              </a:pathLst>
            </a:custGeom>
            <a:grpFill/>
            <a:ln>
              <a:noFill/>
            </a:ln>
          </p:spPr>
          <p:txBody>
            <a:bodyPr vert="horz" wrap="square" lIns="72374" tIns="36186" rIns="72374" bIns="36186" numCol="1" anchor="t" anchorCtr="0" compatLnSpc="1"/>
            <a:lstStyle/>
            <a:p>
              <a:endParaRPr lang="zh-CN" altLang="en-US" sz="1265"/>
            </a:p>
          </p:txBody>
        </p:sp>
        <p:grpSp>
          <p:nvGrpSpPr>
            <p:cNvPr id="96" name="组合 95"/>
            <p:cNvGrpSpPr/>
            <p:nvPr/>
          </p:nvGrpSpPr>
          <p:grpSpPr>
            <a:xfrm>
              <a:off x="5312741" y="3251686"/>
              <a:ext cx="884664" cy="954498"/>
              <a:chOff x="5312741" y="3251686"/>
              <a:chExt cx="884664" cy="954498"/>
            </a:xfrm>
            <a:grpFill/>
          </p:grpSpPr>
          <p:sp>
            <p:nvSpPr>
              <p:cNvPr id="97" name="文本框 96"/>
              <p:cNvSpPr txBox="1"/>
              <p:nvPr/>
            </p:nvSpPr>
            <p:spPr>
              <a:xfrm>
                <a:off x="5624446" y="3688091"/>
                <a:ext cx="572959" cy="518093"/>
              </a:xfrm>
              <a:prstGeom prst="rect">
                <a:avLst/>
              </a:prstGeom>
              <a:noFill/>
            </p:spPr>
            <p:txBody>
              <a:bodyPr wrap="none" rtlCol="0">
                <a:spAutoFit/>
              </a:bodyPr>
              <a:lstStyle/>
              <a:p>
                <a:r>
                  <a:rPr lang="en-US" altLang="zh-CN" sz="2955" dirty="0">
                    <a:solidFill>
                      <a:schemeClr val="bg1"/>
                    </a:solidFill>
                    <a:latin typeface="Arial" panose="020B0604020202020204" pitchFamily="34" charset="0"/>
                    <a:ea typeface="Microsoft YaHei UI" panose="020B0503020204020204" pitchFamily="34" charset="-122"/>
                    <a:cs typeface="Arial" panose="020B0604020202020204" pitchFamily="34" charset="0"/>
                  </a:rPr>
                  <a:t>06</a:t>
                </a:r>
                <a:endParaRPr lang="zh-CN" altLang="en-US" sz="2955"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
            <p:nvSpPr>
              <p:cNvPr id="98" name="文本框 97"/>
              <p:cNvSpPr txBox="1"/>
              <p:nvPr/>
            </p:nvSpPr>
            <p:spPr>
              <a:xfrm>
                <a:off x="5312741" y="3251686"/>
                <a:ext cx="521314" cy="272079"/>
              </a:xfrm>
              <a:prstGeom prst="rect">
                <a:avLst/>
              </a:prstGeom>
              <a:grpFill/>
            </p:spPr>
            <p:txBody>
              <a:bodyPr wrap="none" rtlCol="0">
                <a:spAutoFit/>
              </a:bodyPr>
              <a:lstStyle/>
              <a:p>
                <a:r>
                  <a:rPr lang="zh-CN" altLang="en-US" sz="1265" dirty="0">
                    <a:solidFill>
                      <a:schemeClr val="bg1"/>
                    </a:solidFill>
                  </a:rPr>
                  <a:t>标题</a:t>
                </a:r>
                <a:r>
                  <a:rPr lang="en-US" altLang="zh-CN" sz="1265" dirty="0">
                    <a:solidFill>
                      <a:schemeClr val="bg1"/>
                    </a:solidFill>
                  </a:rPr>
                  <a:t>.</a:t>
                </a:r>
                <a:endParaRPr lang="zh-CN" altLang="en-US" sz="1265" dirty="0">
                  <a:solidFill>
                    <a:schemeClr val="bg1"/>
                  </a:solidFill>
                </a:endParaRPr>
              </a:p>
            </p:txBody>
          </p:sp>
        </p:grpSp>
      </p:grpSp>
      <p:grpSp>
        <p:nvGrpSpPr>
          <p:cNvPr id="99" name="组合 98"/>
          <p:cNvGrpSpPr/>
          <p:nvPr/>
        </p:nvGrpSpPr>
        <p:grpSpPr>
          <a:xfrm>
            <a:off x="5735146" y="1921326"/>
            <a:ext cx="1466320" cy="1399726"/>
            <a:chOff x="3910193" y="965598"/>
            <a:chExt cx="1389460" cy="1326356"/>
          </a:xfrm>
          <a:solidFill>
            <a:srgbClr val="0070C0"/>
          </a:solidFill>
          <a:effectLst>
            <a:outerShdw blurRad="419100" dist="419100" dir="5400000" algn="ctr" rotWithShape="0">
              <a:srgbClr val="000000">
                <a:alpha val="43137"/>
              </a:srgbClr>
            </a:outerShdw>
          </a:effectLst>
        </p:grpSpPr>
        <p:sp>
          <p:nvSpPr>
            <p:cNvPr id="100" name="Freeform 7"/>
            <p:cNvSpPr/>
            <p:nvPr/>
          </p:nvSpPr>
          <p:spPr bwMode="auto">
            <a:xfrm>
              <a:off x="3910193" y="965598"/>
              <a:ext cx="1389460" cy="1326356"/>
            </a:xfrm>
            <a:custGeom>
              <a:avLst/>
              <a:gdLst>
                <a:gd name="T0" fmla="*/ 551 w 1102"/>
                <a:gd name="T1" fmla="*/ 1051 h 1051"/>
                <a:gd name="T2" fmla="*/ 544 w 1102"/>
                <a:gd name="T3" fmla="*/ 1051 h 1051"/>
                <a:gd name="T4" fmla="*/ 188 w 1102"/>
                <a:gd name="T5" fmla="*/ 629 h 1051"/>
                <a:gd name="T6" fmla="*/ 1 w 1102"/>
                <a:gd name="T7" fmla="*/ 109 h 1051"/>
                <a:gd name="T8" fmla="*/ 8 w 1102"/>
                <a:gd name="T9" fmla="*/ 97 h 1051"/>
                <a:gd name="T10" fmla="*/ 551 w 1102"/>
                <a:gd name="T11" fmla="*/ 0 h 1051"/>
                <a:gd name="T12" fmla="*/ 1094 w 1102"/>
                <a:gd name="T13" fmla="*/ 97 h 1051"/>
                <a:gd name="T14" fmla="*/ 1101 w 1102"/>
                <a:gd name="T15" fmla="*/ 109 h 1051"/>
                <a:gd name="T16" fmla="*/ 914 w 1102"/>
                <a:gd name="T17" fmla="*/ 629 h 1051"/>
                <a:gd name="T18" fmla="*/ 558 w 1102"/>
                <a:gd name="T19" fmla="*/ 1051 h 1051"/>
                <a:gd name="T20" fmla="*/ 551 w 1102"/>
                <a:gd name="T21" fmla="*/ 1051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2" h="1051">
                  <a:moveTo>
                    <a:pt x="551" y="1051"/>
                  </a:moveTo>
                  <a:cubicBezTo>
                    <a:pt x="548" y="1051"/>
                    <a:pt x="545" y="1051"/>
                    <a:pt x="544" y="1051"/>
                  </a:cubicBezTo>
                  <a:cubicBezTo>
                    <a:pt x="527" y="1041"/>
                    <a:pt x="372" y="948"/>
                    <a:pt x="188" y="629"/>
                  </a:cubicBezTo>
                  <a:cubicBezTo>
                    <a:pt x="4" y="309"/>
                    <a:pt x="0" y="129"/>
                    <a:pt x="1" y="109"/>
                  </a:cubicBezTo>
                  <a:cubicBezTo>
                    <a:pt x="2" y="106"/>
                    <a:pt x="5" y="100"/>
                    <a:pt x="8" y="97"/>
                  </a:cubicBezTo>
                  <a:cubicBezTo>
                    <a:pt x="24" y="87"/>
                    <a:pt x="182" y="0"/>
                    <a:pt x="551" y="0"/>
                  </a:cubicBezTo>
                  <a:cubicBezTo>
                    <a:pt x="927" y="0"/>
                    <a:pt x="1082" y="90"/>
                    <a:pt x="1094" y="97"/>
                  </a:cubicBezTo>
                  <a:cubicBezTo>
                    <a:pt x="1097" y="100"/>
                    <a:pt x="1100" y="106"/>
                    <a:pt x="1101" y="109"/>
                  </a:cubicBezTo>
                  <a:cubicBezTo>
                    <a:pt x="1102" y="129"/>
                    <a:pt x="1098" y="309"/>
                    <a:pt x="914" y="629"/>
                  </a:cubicBezTo>
                  <a:cubicBezTo>
                    <a:pt x="726" y="954"/>
                    <a:pt x="571" y="1043"/>
                    <a:pt x="558" y="1051"/>
                  </a:cubicBezTo>
                  <a:cubicBezTo>
                    <a:pt x="557" y="1051"/>
                    <a:pt x="554" y="1051"/>
                    <a:pt x="551" y="10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374" tIns="36186" rIns="72374" bIns="36186" numCol="1" anchor="t" anchorCtr="0" compatLnSpc="1"/>
            <a:lstStyle/>
            <a:p>
              <a:endParaRPr lang="zh-CN" altLang="en-US" sz="1265" dirty="0"/>
            </a:p>
          </p:txBody>
        </p:sp>
        <p:grpSp>
          <p:nvGrpSpPr>
            <p:cNvPr id="101" name="组合 100"/>
            <p:cNvGrpSpPr/>
            <p:nvPr/>
          </p:nvGrpSpPr>
          <p:grpSpPr>
            <a:xfrm>
              <a:off x="4074585" y="1121987"/>
              <a:ext cx="864299" cy="853270"/>
              <a:chOff x="4074585" y="1121987"/>
              <a:chExt cx="864299" cy="853270"/>
            </a:xfrm>
            <a:grpFill/>
          </p:grpSpPr>
          <p:sp>
            <p:nvSpPr>
              <p:cNvPr id="102" name="文本框 101"/>
              <p:cNvSpPr txBox="1"/>
              <p:nvPr/>
            </p:nvSpPr>
            <p:spPr>
              <a:xfrm>
                <a:off x="4365925" y="1457163"/>
                <a:ext cx="572959" cy="518094"/>
              </a:xfrm>
              <a:prstGeom prst="rect">
                <a:avLst/>
              </a:prstGeom>
              <a:noFill/>
            </p:spPr>
            <p:txBody>
              <a:bodyPr wrap="none" rtlCol="0">
                <a:spAutoFit/>
              </a:bodyPr>
              <a:lstStyle/>
              <a:p>
                <a:r>
                  <a:rPr lang="en-US" altLang="zh-CN" sz="2955" dirty="0">
                    <a:solidFill>
                      <a:schemeClr val="bg1"/>
                    </a:solidFill>
                    <a:latin typeface="Arial" panose="020B0604020202020204" pitchFamily="34" charset="0"/>
                    <a:ea typeface="Microsoft YaHei UI" panose="020B0503020204020204" pitchFamily="34" charset="-122"/>
                    <a:cs typeface="Arial" panose="020B0604020202020204" pitchFamily="34" charset="0"/>
                  </a:rPr>
                  <a:t>02</a:t>
                </a:r>
                <a:endParaRPr lang="zh-CN" altLang="en-US" sz="2955"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
            <p:nvSpPr>
              <p:cNvPr id="103" name="文本框 102"/>
              <p:cNvSpPr txBox="1"/>
              <p:nvPr/>
            </p:nvSpPr>
            <p:spPr>
              <a:xfrm>
                <a:off x="4074585" y="1121987"/>
                <a:ext cx="433915" cy="456666"/>
              </a:xfrm>
              <a:prstGeom prst="rect">
                <a:avLst/>
              </a:prstGeom>
              <a:grpFill/>
            </p:spPr>
            <p:txBody>
              <a:bodyPr wrap="square" rtlCol="0">
                <a:spAutoFit/>
              </a:bodyPr>
              <a:lstStyle/>
              <a:p>
                <a:r>
                  <a:rPr lang="zh-CN" altLang="en-US" sz="1265" dirty="0">
                    <a:solidFill>
                      <a:schemeClr val="bg1"/>
                    </a:solidFill>
                  </a:rPr>
                  <a:t>标题</a:t>
                </a:r>
                <a:r>
                  <a:rPr lang="en-US" altLang="zh-CN" sz="1265" dirty="0">
                    <a:solidFill>
                      <a:schemeClr val="bg1"/>
                    </a:solidFill>
                  </a:rPr>
                  <a:t>.</a:t>
                </a:r>
                <a:endParaRPr lang="zh-CN" altLang="en-US" sz="1265" dirty="0">
                  <a:solidFill>
                    <a:schemeClr val="bg1"/>
                  </a:solidFill>
                </a:endParaRPr>
              </a:p>
            </p:txBody>
          </p:sp>
        </p:grpSp>
      </p:grpSp>
      <p:grpSp>
        <p:nvGrpSpPr>
          <p:cNvPr id="104" name="组合 103"/>
          <p:cNvGrpSpPr/>
          <p:nvPr/>
        </p:nvGrpSpPr>
        <p:grpSpPr>
          <a:xfrm>
            <a:off x="5740174" y="4596385"/>
            <a:ext cx="1465063" cy="1398469"/>
            <a:chOff x="3914955" y="3500438"/>
            <a:chExt cx="1388269" cy="1325166"/>
          </a:xfrm>
          <a:solidFill>
            <a:srgbClr val="0070C0"/>
          </a:solidFill>
          <a:effectLst>
            <a:outerShdw blurRad="419100" dist="419100" dir="5400000" algn="ctr" rotWithShape="0">
              <a:srgbClr val="000000">
                <a:alpha val="43137"/>
              </a:srgbClr>
            </a:outerShdw>
          </a:effectLst>
        </p:grpSpPr>
        <p:sp>
          <p:nvSpPr>
            <p:cNvPr id="105" name="Freeform 10"/>
            <p:cNvSpPr/>
            <p:nvPr/>
          </p:nvSpPr>
          <p:spPr bwMode="auto">
            <a:xfrm>
              <a:off x="3914955" y="3500438"/>
              <a:ext cx="1388269" cy="1325166"/>
            </a:xfrm>
            <a:custGeom>
              <a:avLst/>
              <a:gdLst>
                <a:gd name="T0" fmla="*/ 551 w 1101"/>
                <a:gd name="T1" fmla="*/ 1051 h 1051"/>
                <a:gd name="T2" fmla="*/ 7 w 1101"/>
                <a:gd name="T3" fmla="*/ 954 h 1051"/>
                <a:gd name="T4" fmla="*/ 0 w 1101"/>
                <a:gd name="T5" fmla="*/ 942 h 1051"/>
                <a:gd name="T6" fmla="*/ 188 w 1101"/>
                <a:gd name="T7" fmla="*/ 422 h 1051"/>
                <a:gd name="T8" fmla="*/ 544 w 1101"/>
                <a:gd name="T9" fmla="*/ 0 h 1051"/>
                <a:gd name="T10" fmla="*/ 551 w 1101"/>
                <a:gd name="T11" fmla="*/ 0 h 1051"/>
                <a:gd name="T12" fmla="*/ 558 w 1101"/>
                <a:gd name="T13" fmla="*/ 0 h 1051"/>
                <a:gd name="T14" fmla="*/ 914 w 1101"/>
                <a:gd name="T15" fmla="*/ 422 h 1051"/>
                <a:gd name="T16" fmla="*/ 1101 w 1101"/>
                <a:gd name="T17" fmla="*/ 942 h 1051"/>
                <a:gd name="T18" fmla="*/ 1094 w 1101"/>
                <a:gd name="T19" fmla="*/ 954 h 1051"/>
                <a:gd name="T20" fmla="*/ 551 w 1101"/>
                <a:gd name="T21" fmla="*/ 1051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1" h="1051">
                  <a:moveTo>
                    <a:pt x="551" y="1051"/>
                  </a:moveTo>
                  <a:cubicBezTo>
                    <a:pt x="182" y="1051"/>
                    <a:pt x="24" y="964"/>
                    <a:pt x="7" y="954"/>
                  </a:cubicBezTo>
                  <a:cubicBezTo>
                    <a:pt x="5" y="951"/>
                    <a:pt x="2" y="945"/>
                    <a:pt x="0" y="942"/>
                  </a:cubicBezTo>
                  <a:cubicBezTo>
                    <a:pt x="0" y="922"/>
                    <a:pt x="4" y="742"/>
                    <a:pt x="188" y="422"/>
                  </a:cubicBezTo>
                  <a:cubicBezTo>
                    <a:pt x="372" y="103"/>
                    <a:pt x="527" y="10"/>
                    <a:pt x="544" y="0"/>
                  </a:cubicBezTo>
                  <a:cubicBezTo>
                    <a:pt x="545" y="0"/>
                    <a:pt x="548" y="0"/>
                    <a:pt x="551" y="0"/>
                  </a:cubicBezTo>
                  <a:cubicBezTo>
                    <a:pt x="554" y="0"/>
                    <a:pt x="556" y="0"/>
                    <a:pt x="558" y="0"/>
                  </a:cubicBezTo>
                  <a:cubicBezTo>
                    <a:pt x="575" y="10"/>
                    <a:pt x="729" y="103"/>
                    <a:pt x="914" y="422"/>
                  </a:cubicBezTo>
                  <a:cubicBezTo>
                    <a:pt x="1098" y="742"/>
                    <a:pt x="1101" y="922"/>
                    <a:pt x="1101" y="942"/>
                  </a:cubicBezTo>
                  <a:cubicBezTo>
                    <a:pt x="1100" y="945"/>
                    <a:pt x="1097" y="951"/>
                    <a:pt x="1094" y="954"/>
                  </a:cubicBezTo>
                  <a:cubicBezTo>
                    <a:pt x="1077" y="964"/>
                    <a:pt x="920" y="1051"/>
                    <a:pt x="551" y="1051"/>
                  </a:cubicBezTo>
                  <a:close/>
                </a:path>
              </a:pathLst>
            </a:custGeom>
            <a:solidFill>
              <a:schemeClr val="tx1">
                <a:lumMod val="65000"/>
                <a:lumOff val="35000"/>
              </a:schemeClr>
            </a:solidFill>
            <a:ln>
              <a:noFill/>
            </a:ln>
          </p:spPr>
          <p:txBody>
            <a:bodyPr vert="horz" wrap="square" lIns="72374" tIns="36186" rIns="72374" bIns="36186" numCol="1" anchor="t" anchorCtr="0" compatLnSpc="1"/>
            <a:lstStyle/>
            <a:p>
              <a:endParaRPr lang="zh-CN" altLang="en-US" sz="1265"/>
            </a:p>
          </p:txBody>
        </p:sp>
        <p:sp>
          <p:nvSpPr>
            <p:cNvPr id="106" name="文本框 105"/>
            <p:cNvSpPr txBox="1"/>
            <p:nvPr/>
          </p:nvSpPr>
          <p:spPr>
            <a:xfrm>
              <a:off x="4405246" y="3688091"/>
              <a:ext cx="572959" cy="518094"/>
            </a:xfrm>
            <a:prstGeom prst="rect">
              <a:avLst/>
            </a:prstGeom>
            <a:noFill/>
          </p:spPr>
          <p:txBody>
            <a:bodyPr wrap="none" rtlCol="0">
              <a:spAutoFit/>
            </a:bodyPr>
            <a:lstStyle/>
            <a:p>
              <a:r>
                <a:rPr lang="en-US" altLang="zh-CN" sz="2955" dirty="0">
                  <a:solidFill>
                    <a:schemeClr val="bg1"/>
                  </a:solidFill>
                  <a:latin typeface="Arial" panose="020B0604020202020204" pitchFamily="34" charset="0"/>
                  <a:ea typeface="Microsoft YaHei UI" panose="020B0503020204020204" pitchFamily="34" charset="-122"/>
                  <a:cs typeface="Arial" panose="020B0604020202020204" pitchFamily="34" charset="0"/>
                </a:rPr>
                <a:t>05</a:t>
              </a:r>
              <a:endParaRPr lang="zh-CN" altLang="en-US" sz="2955"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
          <p:nvSpPr>
            <p:cNvPr id="107" name="文本框 106"/>
            <p:cNvSpPr txBox="1"/>
            <p:nvPr/>
          </p:nvSpPr>
          <p:spPr>
            <a:xfrm>
              <a:off x="4074585" y="4253717"/>
              <a:ext cx="521314" cy="272080"/>
            </a:xfrm>
            <a:prstGeom prst="rect">
              <a:avLst/>
            </a:prstGeom>
            <a:noFill/>
          </p:spPr>
          <p:txBody>
            <a:bodyPr wrap="none" rtlCol="0">
              <a:spAutoFit/>
            </a:bodyPr>
            <a:lstStyle/>
            <a:p>
              <a:r>
                <a:rPr lang="zh-CN" altLang="en-US" sz="1265" dirty="0">
                  <a:solidFill>
                    <a:schemeClr val="bg1"/>
                  </a:solidFill>
                </a:rPr>
                <a:t>标题</a:t>
              </a:r>
              <a:r>
                <a:rPr lang="en-US" altLang="zh-CN" sz="1265" dirty="0">
                  <a:solidFill>
                    <a:schemeClr val="bg1"/>
                  </a:solidFill>
                </a:rPr>
                <a:t>.</a:t>
              </a:r>
              <a:endParaRPr lang="zh-CN" altLang="en-US" sz="1265" dirty="0">
                <a:solidFill>
                  <a:schemeClr val="bg1"/>
                </a:solidFill>
              </a:endParaRPr>
            </a:p>
          </p:txBody>
        </p:sp>
      </p:grpSp>
      <p:sp>
        <p:nvSpPr>
          <p:cNvPr id="108" name="文本框 107"/>
          <p:cNvSpPr txBox="1"/>
          <p:nvPr/>
        </p:nvSpPr>
        <p:spPr>
          <a:xfrm>
            <a:off x="8695036" y="2351049"/>
            <a:ext cx="1915909" cy="611578"/>
          </a:xfrm>
          <a:prstGeom prst="rect">
            <a:avLst/>
          </a:prstGeom>
          <a:noFill/>
        </p:spPr>
        <p:txBody>
          <a:bodyPr wrap="none" rtlCol="0">
            <a:spAutoFit/>
          </a:bodyPr>
          <a:lstStyle>
            <a:defPPr>
              <a:defRPr lang="zh-CN"/>
            </a:defPPr>
            <a:lvl1pPr>
              <a:defRPr>
                <a:solidFill>
                  <a:schemeClr val="tx2">
                    <a:lumMod val="65000"/>
                    <a:lumOff val="35000"/>
                  </a:schemeClr>
                </a:solidFill>
                <a:latin typeface="时尚中黑简体" panose="01010104010101010101" pitchFamily="2" charset="-122"/>
                <a:ea typeface="时尚中黑简体" panose="01010104010101010101" pitchFamily="2" charset="-122"/>
              </a:defRPr>
            </a:lvl1pPr>
          </a:lstStyle>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endParaRPr lang="en-US" altLang="zh-CN" sz="1685" dirty="0">
              <a:solidFill>
                <a:schemeClr val="tx1">
                  <a:lumMod val="65000"/>
                  <a:lumOff val="35000"/>
                </a:schemeClr>
              </a:solidFill>
              <a:latin typeface="+mn-lt"/>
              <a:ea typeface="方正正中黑简体" panose="02000000000000000000" pitchFamily="2" charset="-122"/>
              <a:sym typeface="+mn-lt"/>
            </a:endParaRPr>
          </a:p>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p>
        </p:txBody>
      </p:sp>
      <p:sp>
        <p:nvSpPr>
          <p:cNvPr id="109" name="文本框 108"/>
          <p:cNvSpPr txBox="1"/>
          <p:nvPr/>
        </p:nvSpPr>
        <p:spPr>
          <a:xfrm>
            <a:off x="8534066" y="4970963"/>
            <a:ext cx="1915909" cy="611578"/>
          </a:xfrm>
          <a:prstGeom prst="rect">
            <a:avLst/>
          </a:prstGeom>
          <a:noFill/>
        </p:spPr>
        <p:txBody>
          <a:bodyPr wrap="none" rtlCol="0">
            <a:spAutoFit/>
          </a:bodyPr>
          <a:lstStyle>
            <a:defPPr>
              <a:defRPr lang="zh-CN"/>
            </a:defPPr>
            <a:lvl1pPr>
              <a:defRPr>
                <a:solidFill>
                  <a:schemeClr val="tx2">
                    <a:lumMod val="65000"/>
                    <a:lumOff val="35000"/>
                  </a:schemeClr>
                </a:solidFill>
                <a:latin typeface="时尚中黑简体" panose="01010104010101010101" pitchFamily="2" charset="-122"/>
                <a:ea typeface="时尚中黑简体" panose="01010104010101010101" pitchFamily="2" charset="-122"/>
              </a:defRPr>
            </a:lvl1pPr>
          </a:lstStyle>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endParaRPr lang="en-US" altLang="zh-CN" sz="1685" dirty="0">
              <a:solidFill>
                <a:schemeClr val="tx1">
                  <a:lumMod val="65000"/>
                  <a:lumOff val="35000"/>
                </a:schemeClr>
              </a:solidFill>
              <a:latin typeface="+mn-lt"/>
              <a:ea typeface="方正正中黑简体" panose="02000000000000000000" pitchFamily="2" charset="-122"/>
              <a:sym typeface="+mn-lt"/>
            </a:endParaRPr>
          </a:p>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p>
        </p:txBody>
      </p:sp>
      <p:sp>
        <p:nvSpPr>
          <p:cNvPr id="110" name="文本框 109"/>
          <p:cNvSpPr txBox="1"/>
          <p:nvPr/>
        </p:nvSpPr>
        <p:spPr>
          <a:xfrm>
            <a:off x="7544225" y="5980926"/>
            <a:ext cx="1915909" cy="611578"/>
          </a:xfrm>
          <a:prstGeom prst="rect">
            <a:avLst/>
          </a:prstGeom>
          <a:noFill/>
        </p:spPr>
        <p:txBody>
          <a:bodyPr wrap="none" rtlCol="0">
            <a:spAutoFit/>
          </a:bodyPr>
          <a:lstStyle>
            <a:defPPr>
              <a:defRPr lang="zh-CN"/>
            </a:defPPr>
            <a:lvl1pPr>
              <a:defRPr>
                <a:solidFill>
                  <a:schemeClr val="tx2">
                    <a:lumMod val="65000"/>
                    <a:lumOff val="35000"/>
                  </a:schemeClr>
                </a:solidFill>
                <a:latin typeface="时尚中黑简体" panose="01010104010101010101" pitchFamily="2" charset="-122"/>
                <a:ea typeface="时尚中黑简体" panose="01010104010101010101" pitchFamily="2" charset="-122"/>
              </a:defRPr>
            </a:lvl1pPr>
          </a:lstStyle>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endParaRPr lang="en-US" altLang="zh-CN" sz="1685" dirty="0">
              <a:solidFill>
                <a:schemeClr val="tx1">
                  <a:lumMod val="65000"/>
                  <a:lumOff val="35000"/>
                </a:schemeClr>
              </a:solidFill>
              <a:latin typeface="+mn-lt"/>
              <a:ea typeface="方正正中黑简体" panose="02000000000000000000" pitchFamily="2" charset="-122"/>
              <a:sym typeface="+mn-lt"/>
            </a:endParaRPr>
          </a:p>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p>
        </p:txBody>
      </p:sp>
      <p:sp>
        <p:nvSpPr>
          <p:cNvPr id="111" name="文本框 110"/>
          <p:cNvSpPr txBox="1"/>
          <p:nvPr/>
        </p:nvSpPr>
        <p:spPr>
          <a:xfrm>
            <a:off x="2363163" y="4837629"/>
            <a:ext cx="1915909" cy="611578"/>
          </a:xfrm>
          <a:prstGeom prst="rect">
            <a:avLst/>
          </a:prstGeom>
          <a:noFill/>
        </p:spPr>
        <p:txBody>
          <a:bodyPr wrap="none" rtlCol="0">
            <a:spAutoFit/>
          </a:bodyPr>
          <a:lstStyle>
            <a:defPPr>
              <a:defRPr lang="zh-CN"/>
            </a:defPPr>
            <a:lvl1pPr>
              <a:defRPr>
                <a:solidFill>
                  <a:schemeClr val="tx2">
                    <a:lumMod val="65000"/>
                    <a:lumOff val="35000"/>
                  </a:schemeClr>
                </a:solidFill>
                <a:latin typeface="时尚中黑简体" panose="01010104010101010101" pitchFamily="2" charset="-122"/>
                <a:ea typeface="时尚中黑简体" panose="01010104010101010101" pitchFamily="2" charset="-122"/>
              </a:defRPr>
            </a:lvl1pPr>
          </a:lstStyle>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endParaRPr lang="en-US" altLang="zh-CN" sz="1685" dirty="0">
              <a:solidFill>
                <a:schemeClr val="tx1">
                  <a:lumMod val="65000"/>
                  <a:lumOff val="35000"/>
                </a:schemeClr>
              </a:solidFill>
              <a:latin typeface="+mn-lt"/>
              <a:ea typeface="方正正中黑简体" panose="02000000000000000000" pitchFamily="2" charset="-122"/>
              <a:sym typeface="+mn-lt"/>
            </a:endParaRPr>
          </a:p>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p>
        </p:txBody>
      </p:sp>
      <p:sp>
        <p:nvSpPr>
          <p:cNvPr id="112" name="文本框 111"/>
          <p:cNvSpPr txBox="1"/>
          <p:nvPr/>
        </p:nvSpPr>
        <p:spPr>
          <a:xfrm>
            <a:off x="2124486" y="2930096"/>
            <a:ext cx="1915909" cy="611578"/>
          </a:xfrm>
          <a:prstGeom prst="rect">
            <a:avLst/>
          </a:prstGeom>
          <a:noFill/>
        </p:spPr>
        <p:txBody>
          <a:bodyPr wrap="none" rtlCol="0">
            <a:spAutoFit/>
          </a:bodyPr>
          <a:lstStyle>
            <a:defPPr>
              <a:defRPr lang="zh-CN"/>
            </a:defPPr>
            <a:lvl1pPr>
              <a:defRPr>
                <a:solidFill>
                  <a:schemeClr val="tx2">
                    <a:lumMod val="65000"/>
                    <a:lumOff val="35000"/>
                  </a:schemeClr>
                </a:solidFill>
                <a:latin typeface="时尚中黑简体" panose="01010104010101010101" pitchFamily="2" charset="-122"/>
                <a:ea typeface="时尚中黑简体" panose="01010104010101010101" pitchFamily="2" charset="-122"/>
              </a:defRPr>
            </a:lvl1pPr>
          </a:lstStyle>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endParaRPr lang="en-US" altLang="zh-CN" sz="1685" dirty="0">
              <a:solidFill>
                <a:schemeClr val="tx1">
                  <a:lumMod val="65000"/>
                  <a:lumOff val="35000"/>
                </a:schemeClr>
              </a:solidFill>
              <a:latin typeface="+mn-lt"/>
              <a:ea typeface="方正正中黑简体" panose="02000000000000000000" pitchFamily="2" charset="-122"/>
              <a:sym typeface="+mn-lt"/>
            </a:endParaRPr>
          </a:p>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p>
        </p:txBody>
      </p:sp>
      <p:sp>
        <p:nvSpPr>
          <p:cNvPr id="113" name="文本框 112"/>
          <p:cNvSpPr txBox="1"/>
          <p:nvPr/>
        </p:nvSpPr>
        <p:spPr>
          <a:xfrm>
            <a:off x="3066034" y="1639285"/>
            <a:ext cx="1915909" cy="611578"/>
          </a:xfrm>
          <a:prstGeom prst="rect">
            <a:avLst/>
          </a:prstGeom>
          <a:noFill/>
        </p:spPr>
        <p:txBody>
          <a:bodyPr wrap="none" rtlCol="0">
            <a:spAutoFit/>
          </a:bodyPr>
          <a:lstStyle>
            <a:defPPr>
              <a:defRPr lang="zh-CN"/>
            </a:defPPr>
            <a:lvl1pPr>
              <a:defRPr>
                <a:solidFill>
                  <a:schemeClr val="tx2">
                    <a:lumMod val="65000"/>
                    <a:lumOff val="35000"/>
                  </a:schemeClr>
                </a:solidFill>
                <a:latin typeface="时尚中黑简体" panose="01010104010101010101" pitchFamily="2" charset="-122"/>
                <a:ea typeface="时尚中黑简体" panose="01010104010101010101" pitchFamily="2" charset="-122"/>
              </a:defRPr>
            </a:lvl1pPr>
          </a:lstStyle>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endParaRPr lang="en-US" altLang="zh-CN" sz="1685" dirty="0">
              <a:solidFill>
                <a:schemeClr val="tx1">
                  <a:lumMod val="65000"/>
                  <a:lumOff val="35000"/>
                </a:schemeClr>
              </a:solidFill>
              <a:latin typeface="+mn-lt"/>
              <a:ea typeface="方正正中黑简体" panose="02000000000000000000" pitchFamily="2" charset="-122"/>
              <a:sym typeface="+mn-lt"/>
            </a:endParaRPr>
          </a:p>
          <a:p>
            <a:r>
              <a:rPr lang="zh-CN" altLang="en-US" sz="1685" dirty="0">
                <a:solidFill>
                  <a:schemeClr val="tx1">
                    <a:lumMod val="65000"/>
                    <a:lumOff val="35000"/>
                  </a:schemeClr>
                </a:solidFill>
                <a:latin typeface="+mn-lt"/>
                <a:ea typeface="方正正中黑简体" panose="02000000000000000000" pitchFamily="2" charset="-122"/>
                <a:sym typeface="+mn-lt"/>
              </a:rPr>
              <a:t>点击添加标题文字</a:t>
            </a:r>
          </a:p>
        </p:txBody>
      </p:sp>
      <p:sp>
        <p:nvSpPr>
          <p:cNvPr id="2" name="文本占位符 1"/>
          <p:cNvSpPr>
            <a:spLocks noGrp="1"/>
          </p:cNvSpPr>
          <p:nvPr>
            <p:ph type="body" sz="quarter" idx="13"/>
          </p:nvPr>
        </p:nvSpPr>
        <p:spPr/>
        <p:txBody>
          <a:bodyPr/>
          <a:lstStyle/>
          <a:p>
            <a:r>
              <a:rPr lang="zh-CN" altLang="en-US" dirty="0"/>
              <a:t>点击输入标题内容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afterEffect">
                                  <p:stCondLst>
                                    <p:cond delay="0"/>
                                  </p:stCondLst>
                                  <p:childTnLst>
                                    <p:set>
                                      <p:cBhvr>
                                        <p:cTn id="6" dur="1" fill="hold">
                                          <p:stCondLst>
                                            <p:cond delay="0"/>
                                          </p:stCondLst>
                                        </p:cTn>
                                        <p:tgtEl>
                                          <p:spTgt spid="86"/>
                                        </p:tgtEl>
                                        <p:attrNameLst>
                                          <p:attrName>style.visibility</p:attrName>
                                        </p:attrNameLst>
                                      </p:cBhvr>
                                      <p:to>
                                        <p:strVal val="visible"/>
                                      </p:to>
                                    </p:set>
                                    <p:anim calcmode="lin" valueType="num">
                                      <p:cBhvr>
                                        <p:cTn id="7" dur="500" fill="hold"/>
                                        <p:tgtEl>
                                          <p:spTgt spid="86"/>
                                        </p:tgtEl>
                                        <p:attrNameLst>
                                          <p:attrName>ppt_w</p:attrName>
                                        </p:attrNameLst>
                                      </p:cBhvr>
                                      <p:tavLst>
                                        <p:tav tm="0">
                                          <p:val>
                                            <p:fltVal val="0"/>
                                          </p:val>
                                        </p:tav>
                                        <p:tav tm="100000">
                                          <p:val>
                                            <p:strVal val="#ppt_w"/>
                                          </p:val>
                                        </p:tav>
                                      </p:tavLst>
                                    </p:anim>
                                    <p:anim calcmode="lin" valueType="num">
                                      <p:cBhvr>
                                        <p:cTn id="8" dur="500" fill="hold"/>
                                        <p:tgtEl>
                                          <p:spTgt spid="86"/>
                                        </p:tgtEl>
                                        <p:attrNameLst>
                                          <p:attrName>ppt_h</p:attrName>
                                        </p:attrNameLst>
                                      </p:cBhvr>
                                      <p:tavLst>
                                        <p:tav tm="0">
                                          <p:val>
                                            <p:fltVal val="0"/>
                                          </p:val>
                                        </p:tav>
                                        <p:tav tm="100000">
                                          <p:val>
                                            <p:strVal val="#ppt_h"/>
                                          </p:val>
                                        </p:tav>
                                      </p:tavLst>
                                    </p:anim>
                                    <p:animEffect transition="in" filter="fade">
                                      <p:cBhvr>
                                        <p:cTn id="9" dur="500"/>
                                        <p:tgtEl>
                                          <p:spTgt spid="86"/>
                                        </p:tgtEl>
                                      </p:cBhvr>
                                    </p:animEffect>
                                    <p:anim calcmode="lin" valueType="num">
                                      <p:cBhvr>
                                        <p:cTn id="10" dur="500" fill="hold"/>
                                        <p:tgtEl>
                                          <p:spTgt spid="86"/>
                                        </p:tgtEl>
                                        <p:attrNameLst>
                                          <p:attrName>ppt_x</p:attrName>
                                        </p:attrNameLst>
                                      </p:cBhvr>
                                      <p:tavLst>
                                        <p:tav tm="0">
                                          <p:val>
                                            <p:fltVal val="0.5"/>
                                          </p:val>
                                        </p:tav>
                                        <p:tav tm="100000">
                                          <p:val>
                                            <p:strVal val="#ppt_x"/>
                                          </p:val>
                                        </p:tav>
                                      </p:tavLst>
                                    </p:anim>
                                    <p:anim calcmode="lin" valueType="num">
                                      <p:cBhvr>
                                        <p:cTn id="11" dur="500" fill="hold"/>
                                        <p:tgtEl>
                                          <p:spTgt spid="86"/>
                                        </p:tgtEl>
                                        <p:attrNameLst>
                                          <p:attrName>ppt_y</p:attrName>
                                        </p:attrNameLst>
                                      </p:cBhvr>
                                      <p:tavLst>
                                        <p:tav tm="0">
                                          <p:val>
                                            <p:fltVal val="0.5"/>
                                          </p:val>
                                        </p:tav>
                                        <p:tav tm="100000">
                                          <p:val>
                                            <p:strVal val="#ppt_y"/>
                                          </p:val>
                                        </p:tav>
                                      </p:tavLst>
                                    </p:anim>
                                  </p:childTnLst>
                                </p:cTn>
                              </p:par>
                              <p:par>
                                <p:cTn id="12" presetID="53" presetClass="entr" presetSubtype="528" fill="hold" nodeType="withEffect">
                                  <p:stCondLst>
                                    <p:cond delay="0"/>
                                  </p:stCondLst>
                                  <p:childTnLst>
                                    <p:set>
                                      <p:cBhvr>
                                        <p:cTn id="13" dur="1" fill="hold">
                                          <p:stCondLst>
                                            <p:cond delay="0"/>
                                          </p:stCondLst>
                                        </p:cTn>
                                        <p:tgtEl>
                                          <p:spTgt spid="99"/>
                                        </p:tgtEl>
                                        <p:attrNameLst>
                                          <p:attrName>style.visibility</p:attrName>
                                        </p:attrNameLst>
                                      </p:cBhvr>
                                      <p:to>
                                        <p:strVal val="visible"/>
                                      </p:to>
                                    </p:set>
                                    <p:anim calcmode="lin" valueType="num">
                                      <p:cBhvr>
                                        <p:cTn id="14" dur="500" fill="hold"/>
                                        <p:tgtEl>
                                          <p:spTgt spid="99"/>
                                        </p:tgtEl>
                                        <p:attrNameLst>
                                          <p:attrName>ppt_w</p:attrName>
                                        </p:attrNameLst>
                                      </p:cBhvr>
                                      <p:tavLst>
                                        <p:tav tm="0">
                                          <p:val>
                                            <p:fltVal val="0"/>
                                          </p:val>
                                        </p:tav>
                                        <p:tav tm="100000">
                                          <p:val>
                                            <p:strVal val="#ppt_w"/>
                                          </p:val>
                                        </p:tav>
                                      </p:tavLst>
                                    </p:anim>
                                    <p:anim calcmode="lin" valueType="num">
                                      <p:cBhvr>
                                        <p:cTn id="15" dur="500" fill="hold"/>
                                        <p:tgtEl>
                                          <p:spTgt spid="99"/>
                                        </p:tgtEl>
                                        <p:attrNameLst>
                                          <p:attrName>ppt_h</p:attrName>
                                        </p:attrNameLst>
                                      </p:cBhvr>
                                      <p:tavLst>
                                        <p:tav tm="0">
                                          <p:val>
                                            <p:fltVal val="0"/>
                                          </p:val>
                                        </p:tav>
                                        <p:tav tm="100000">
                                          <p:val>
                                            <p:strVal val="#ppt_h"/>
                                          </p:val>
                                        </p:tav>
                                      </p:tavLst>
                                    </p:anim>
                                    <p:animEffect transition="in" filter="fade">
                                      <p:cBhvr>
                                        <p:cTn id="16" dur="500"/>
                                        <p:tgtEl>
                                          <p:spTgt spid="99"/>
                                        </p:tgtEl>
                                      </p:cBhvr>
                                    </p:animEffect>
                                    <p:anim calcmode="lin" valueType="num">
                                      <p:cBhvr>
                                        <p:cTn id="17" dur="500" fill="hold"/>
                                        <p:tgtEl>
                                          <p:spTgt spid="99"/>
                                        </p:tgtEl>
                                        <p:attrNameLst>
                                          <p:attrName>ppt_x</p:attrName>
                                        </p:attrNameLst>
                                      </p:cBhvr>
                                      <p:tavLst>
                                        <p:tav tm="0">
                                          <p:val>
                                            <p:fltVal val="0.5"/>
                                          </p:val>
                                        </p:tav>
                                        <p:tav tm="100000">
                                          <p:val>
                                            <p:strVal val="#ppt_x"/>
                                          </p:val>
                                        </p:tav>
                                      </p:tavLst>
                                    </p:anim>
                                    <p:anim calcmode="lin" valueType="num">
                                      <p:cBhvr>
                                        <p:cTn id="18" dur="500" fill="hold"/>
                                        <p:tgtEl>
                                          <p:spTgt spid="99"/>
                                        </p:tgtEl>
                                        <p:attrNameLst>
                                          <p:attrName>ppt_y</p:attrName>
                                        </p:attrNameLst>
                                      </p:cBhvr>
                                      <p:tavLst>
                                        <p:tav tm="0">
                                          <p:val>
                                            <p:fltVal val="0.5"/>
                                          </p:val>
                                        </p:tav>
                                        <p:tav tm="100000">
                                          <p:val>
                                            <p:strVal val="#ppt_y"/>
                                          </p:val>
                                        </p:tav>
                                      </p:tavLst>
                                    </p:anim>
                                  </p:childTnLst>
                                </p:cTn>
                              </p:par>
                              <p:par>
                                <p:cTn id="19" presetID="53" presetClass="entr" presetSubtype="528" fill="hold" nodeType="withEffect">
                                  <p:stCondLst>
                                    <p:cond delay="0"/>
                                  </p:stCondLst>
                                  <p:childTnLst>
                                    <p:set>
                                      <p:cBhvr>
                                        <p:cTn id="20" dur="1" fill="hold">
                                          <p:stCondLst>
                                            <p:cond delay="0"/>
                                          </p:stCondLst>
                                        </p:cTn>
                                        <p:tgtEl>
                                          <p:spTgt spid="82"/>
                                        </p:tgtEl>
                                        <p:attrNameLst>
                                          <p:attrName>style.visibility</p:attrName>
                                        </p:attrNameLst>
                                      </p:cBhvr>
                                      <p:to>
                                        <p:strVal val="visible"/>
                                      </p:to>
                                    </p:set>
                                    <p:anim calcmode="lin" valueType="num">
                                      <p:cBhvr>
                                        <p:cTn id="21" dur="500" fill="hold"/>
                                        <p:tgtEl>
                                          <p:spTgt spid="82"/>
                                        </p:tgtEl>
                                        <p:attrNameLst>
                                          <p:attrName>ppt_w</p:attrName>
                                        </p:attrNameLst>
                                      </p:cBhvr>
                                      <p:tavLst>
                                        <p:tav tm="0">
                                          <p:val>
                                            <p:fltVal val="0"/>
                                          </p:val>
                                        </p:tav>
                                        <p:tav tm="100000">
                                          <p:val>
                                            <p:strVal val="#ppt_w"/>
                                          </p:val>
                                        </p:tav>
                                      </p:tavLst>
                                    </p:anim>
                                    <p:anim calcmode="lin" valueType="num">
                                      <p:cBhvr>
                                        <p:cTn id="22" dur="500" fill="hold"/>
                                        <p:tgtEl>
                                          <p:spTgt spid="82"/>
                                        </p:tgtEl>
                                        <p:attrNameLst>
                                          <p:attrName>ppt_h</p:attrName>
                                        </p:attrNameLst>
                                      </p:cBhvr>
                                      <p:tavLst>
                                        <p:tav tm="0">
                                          <p:val>
                                            <p:fltVal val="0"/>
                                          </p:val>
                                        </p:tav>
                                        <p:tav tm="100000">
                                          <p:val>
                                            <p:strVal val="#ppt_h"/>
                                          </p:val>
                                        </p:tav>
                                      </p:tavLst>
                                    </p:anim>
                                    <p:animEffect transition="in" filter="fade">
                                      <p:cBhvr>
                                        <p:cTn id="23" dur="500"/>
                                        <p:tgtEl>
                                          <p:spTgt spid="82"/>
                                        </p:tgtEl>
                                      </p:cBhvr>
                                    </p:animEffect>
                                    <p:anim calcmode="lin" valueType="num">
                                      <p:cBhvr>
                                        <p:cTn id="24" dur="500" fill="hold"/>
                                        <p:tgtEl>
                                          <p:spTgt spid="82"/>
                                        </p:tgtEl>
                                        <p:attrNameLst>
                                          <p:attrName>ppt_x</p:attrName>
                                        </p:attrNameLst>
                                      </p:cBhvr>
                                      <p:tavLst>
                                        <p:tav tm="0">
                                          <p:val>
                                            <p:fltVal val="0.5"/>
                                          </p:val>
                                        </p:tav>
                                        <p:tav tm="100000">
                                          <p:val>
                                            <p:strVal val="#ppt_x"/>
                                          </p:val>
                                        </p:tav>
                                      </p:tavLst>
                                    </p:anim>
                                    <p:anim calcmode="lin" valueType="num">
                                      <p:cBhvr>
                                        <p:cTn id="25" dur="500" fill="hold"/>
                                        <p:tgtEl>
                                          <p:spTgt spid="82"/>
                                        </p:tgtEl>
                                        <p:attrNameLst>
                                          <p:attrName>ppt_y</p:attrName>
                                        </p:attrNameLst>
                                      </p:cBhvr>
                                      <p:tavLst>
                                        <p:tav tm="0">
                                          <p:val>
                                            <p:fltVal val="0.5"/>
                                          </p:val>
                                        </p:tav>
                                        <p:tav tm="100000">
                                          <p:val>
                                            <p:strVal val="#ppt_y"/>
                                          </p:val>
                                        </p:tav>
                                      </p:tavLst>
                                    </p:anim>
                                  </p:childTnLst>
                                </p:cTn>
                              </p:par>
                              <p:par>
                                <p:cTn id="26" presetID="53" presetClass="entr" presetSubtype="528" fill="hold" nodeType="withEffect">
                                  <p:stCondLst>
                                    <p:cond delay="0"/>
                                  </p:stCondLst>
                                  <p:childTnLst>
                                    <p:set>
                                      <p:cBhvr>
                                        <p:cTn id="27" dur="1" fill="hold">
                                          <p:stCondLst>
                                            <p:cond delay="0"/>
                                          </p:stCondLst>
                                        </p:cTn>
                                        <p:tgtEl>
                                          <p:spTgt spid="90"/>
                                        </p:tgtEl>
                                        <p:attrNameLst>
                                          <p:attrName>style.visibility</p:attrName>
                                        </p:attrNameLst>
                                      </p:cBhvr>
                                      <p:to>
                                        <p:strVal val="visible"/>
                                      </p:to>
                                    </p:set>
                                    <p:anim calcmode="lin" valueType="num">
                                      <p:cBhvr>
                                        <p:cTn id="28" dur="500" fill="hold"/>
                                        <p:tgtEl>
                                          <p:spTgt spid="90"/>
                                        </p:tgtEl>
                                        <p:attrNameLst>
                                          <p:attrName>ppt_w</p:attrName>
                                        </p:attrNameLst>
                                      </p:cBhvr>
                                      <p:tavLst>
                                        <p:tav tm="0">
                                          <p:val>
                                            <p:fltVal val="0"/>
                                          </p:val>
                                        </p:tav>
                                        <p:tav tm="100000">
                                          <p:val>
                                            <p:strVal val="#ppt_w"/>
                                          </p:val>
                                        </p:tav>
                                      </p:tavLst>
                                    </p:anim>
                                    <p:anim calcmode="lin" valueType="num">
                                      <p:cBhvr>
                                        <p:cTn id="29" dur="500" fill="hold"/>
                                        <p:tgtEl>
                                          <p:spTgt spid="90"/>
                                        </p:tgtEl>
                                        <p:attrNameLst>
                                          <p:attrName>ppt_h</p:attrName>
                                        </p:attrNameLst>
                                      </p:cBhvr>
                                      <p:tavLst>
                                        <p:tav tm="0">
                                          <p:val>
                                            <p:fltVal val="0"/>
                                          </p:val>
                                        </p:tav>
                                        <p:tav tm="100000">
                                          <p:val>
                                            <p:strVal val="#ppt_h"/>
                                          </p:val>
                                        </p:tav>
                                      </p:tavLst>
                                    </p:anim>
                                    <p:animEffect transition="in" filter="fade">
                                      <p:cBhvr>
                                        <p:cTn id="30" dur="500"/>
                                        <p:tgtEl>
                                          <p:spTgt spid="90"/>
                                        </p:tgtEl>
                                      </p:cBhvr>
                                    </p:animEffect>
                                    <p:anim calcmode="lin" valueType="num">
                                      <p:cBhvr>
                                        <p:cTn id="31" dur="500" fill="hold"/>
                                        <p:tgtEl>
                                          <p:spTgt spid="90"/>
                                        </p:tgtEl>
                                        <p:attrNameLst>
                                          <p:attrName>ppt_x</p:attrName>
                                        </p:attrNameLst>
                                      </p:cBhvr>
                                      <p:tavLst>
                                        <p:tav tm="0">
                                          <p:val>
                                            <p:fltVal val="0.5"/>
                                          </p:val>
                                        </p:tav>
                                        <p:tav tm="100000">
                                          <p:val>
                                            <p:strVal val="#ppt_x"/>
                                          </p:val>
                                        </p:tav>
                                      </p:tavLst>
                                    </p:anim>
                                    <p:anim calcmode="lin" valueType="num">
                                      <p:cBhvr>
                                        <p:cTn id="32" dur="500" fill="hold"/>
                                        <p:tgtEl>
                                          <p:spTgt spid="90"/>
                                        </p:tgtEl>
                                        <p:attrNameLst>
                                          <p:attrName>ppt_y</p:attrName>
                                        </p:attrNameLst>
                                      </p:cBhvr>
                                      <p:tavLst>
                                        <p:tav tm="0">
                                          <p:val>
                                            <p:fltVal val="0.5"/>
                                          </p:val>
                                        </p:tav>
                                        <p:tav tm="100000">
                                          <p:val>
                                            <p:strVal val="#ppt_y"/>
                                          </p:val>
                                        </p:tav>
                                      </p:tavLst>
                                    </p:anim>
                                  </p:childTnLst>
                                </p:cTn>
                              </p:par>
                              <p:par>
                                <p:cTn id="33" presetID="53" presetClass="entr" presetSubtype="528" fill="hold" nodeType="withEffect">
                                  <p:stCondLst>
                                    <p:cond delay="0"/>
                                  </p:stCondLst>
                                  <p:childTnLst>
                                    <p:set>
                                      <p:cBhvr>
                                        <p:cTn id="34" dur="1" fill="hold">
                                          <p:stCondLst>
                                            <p:cond delay="0"/>
                                          </p:stCondLst>
                                        </p:cTn>
                                        <p:tgtEl>
                                          <p:spTgt spid="104"/>
                                        </p:tgtEl>
                                        <p:attrNameLst>
                                          <p:attrName>style.visibility</p:attrName>
                                        </p:attrNameLst>
                                      </p:cBhvr>
                                      <p:to>
                                        <p:strVal val="visible"/>
                                      </p:to>
                                    </p:set>
                                    <p:anim calcmode="lin" valueType="num">
                                      <p:cBhvr>
                                        <p:cTn id="35" dur="500" fill="hold"/>
                                        <p:tgtEl>
                                          <p:spTgt spid="104"/>
                                        </p:tgtEl>
                                        <p:attrNameLst>
                                          <p:attrName>ppt_w</p:attrName>
                                        </p:attrNameLst>
                                      </p:cBhvr>
                                      <p:tavLst>
                                        <p:tav tm="0">
                                          <p:val>
                                            <p:fltVal val="0"/>
                                          </p:val>
                                        </p:tav>
                                        <p:tav tm="100000">
                                          <p:val>
                                            <p:strVal val="#ppt_w"/>
                                          </p:val>
                                        </p:tav>
                                      </p:tavLst>
                                    </p:anim>
                                    <p:anim calcmode="lin" valueType="num">
                                      <p:cBhvr>
                                        <p:cTn id="36" dur="500" fill="hold"/>
                                        <p:tgtEl>
                                          <p:spTgt spid="104"/>
                                        </p:tgtEl>
                                        <p:attrNameLst>
                                          <p:attrName>ppt_h</p:attrName>
                                        </p:attrNameLst>
                                      </p:cBhvr>
                                      <p:tavLst>
                                        <p:tav tm="0">
                                          <p:val>
                                            <p:fltVal val="0"/>
                                          </p:val>
                                        </p:tav>
                                        <p:tav tm="100000">
                                          <p:val>
                                            <p:strVal val="#ppt_h"/>
                                          </p:val>
                                        </p:tav>
                                      </p:tavLst>
                                    </p:anim>
                                    <p:animEffect transition="in" filter="fade">
                                      <p:cBhvr>
                                        <p:cTn id="37" dur="500"/>
                                        <p:tgtEl>
                                          <p:spTgt spid="104"/>
                                        </p:tgtEl>
                                      </p:cBhvr>
                                    </p:animEffect>
                                    <p:anim calcmode="lin" valueType="num">
                                      <p:cBhvr>
                                        <p:cTn id="38" dur="500" fill="hold"/>
                                        <p:tgtEl>
                                          <p:spTgt spid="104"/>
                                        </p:tgtEl>
                                        <p:attrNameLst>
                                          <p:attrName>ppt_x</p:attrName>
                                        </p:attrNameLst>
                                      </p:cBhvr>
                                      <p:tavLst>
                                        <p:tav tm="0">
                                          <p:val>
                                            <p:fltVal val="0.5"/>
                                          </p:val>
                                        </p:tav>
                                        <p:tav tm="100000">
                                          <p:val>
                                            <p:strVal val="#ppt_x"/>
                                          </p:val>
                                        </p:tav>
                                      </p:tavLst>
                                    </p:anim>
                                    <p:anim calcmode="lin" valueType="num">
                                      <p:cBhvr>
                                        <p:cTn id="39" dur="500" fill="hold"/>
                                        <p:tgtEl>
                                          <p:spTgt spid="104"/>
                                        </p:tgtEl>
                                        <p:attrNameLst>
                                          <p:attrName>ppt_y</p:attrName>
                                        </p:attrNameLst>
                                      </p:cBhvr>
                                      <p:tavLst>
                                        <p:tav tm="0">
                                          <p:val>
                                            <p:fltVal val="0.5"/>
                                          </p:val>
                                        </p:tav>
                                        <p:tav tm="100000">
                                          <p:val>
                                            <p:strVal val="#ppt_y"/>
                                          </p:val>
                                        </p:tav>
                                      </p:tavLst>
                                    </p:anim>
                                  </p:childTnLst>
                                </p:cTn>
                              </p:par>
                              <p:par>
                                <p:cTn id="40" presetID="53" presetClass="entr" presetSubtype="528" fill="hold" nodeType="withEffect">
                                  <p:stCondLst>
                                    <p:cond delay="0"/>
                                  </p:stCondLst>
                                  <p:childTnLst>
                                    <p:set>
                                      <p:cBhvr>
                                        <p:cTn id="41" dur="1" fill="hold">
                                          <p:stCondLst>
                                            <p:cond delay="0"/>
                                          </p:stCondLst>
                                        </p:cTn>
                                        <p:tgtEl>
                                          <p:spTgt spid="94"/>
                                        </p:tgtEl>
                                        <p:attrNameLst>
                                          <p:attrName>style.visibility</p:attrName>
                                        </p:attrNameLst>
                                      </p:cBhvr>
                                      <p:to>
                                        <p:strVal val="visible"/>
                                      </p:to>
                                    </p:set>
                                    <p:anim calcmode="lin" valueType="num">
                                      <p:cBhvr>
                                        <p:cTn id="42" dur="500" fill="hold"/>
                                        <p:tgtEl>
                                          <p:spTgt spid="94"/>
                                        </p:tgtEl>
                                        <p:attrNameLst>
                                          <p:attrName>ppt_w</p:attrName>
                                        </p:attrNameLst>
                                      </p:cBhvr>
                                      <p:tavLst>
                                        <p:tav tm="0">
                                          <p:val>
                                            <p:fltVal val="0"/>
                                          </p:val>
                                        </p:tav>
                                        <p:tav tm="100000">
                                          <p:val>
                                            <p:strVal val="#ppt_w"/>
                                          </p:val>
                                        </p:tav>
                                      </p:tavLst>
                                    </p:anim>
                                    <p:anim calcmode="lin" valueType="num">
                                      <p:cBhvr>
                                        <p:cTn id="43" dur="500" fill="hold"/>
                                        <p:tgtEl>
                                          <p:spTgt spid="94"/>
                                        </p:tgtEl>
                                        <p:attrNameLst>
                                          <p:attrName>ppt_h</p:attrName>
                                        </p:attrNameLst>
                                      </p:cBhvr>
                                      <p:tavLst>
                                        <p:tav tm="0">
                                          <p:val>
                                            <p:fltVal val="0"/>
                                          </p:val>
                                        </p:tav>
                                        <p:tav tm="100000">
                                          <p:val>
                                            <p:strVal val="#ppt_h"/>
                                          </p:val>
                                        </p:tav>
                                      </p:tavLst>
                                    </p:anim>
                                    <p:animEffect transition="in" filter="fade">
                                      <p:cBhvr>
                                        <p:cTn id="44" dur="500"/>
                                        <p:tgtEl>
                                          <p:spTgt spid="94"/>
                                        </p:tgtEl>
                                      </p:cBhvr>
                                    </p:animEffect>
                                    <p:anim calcmode="lin" valueType="num">
                                      <p:cBhvr>
                                        <p:cTn id="45" dur="500" fill="hold"/>
                                        <p:tgtEl>
                                          <p:spTgt spid="94"/>
                                        </p:tgtEl>
                                        <p:attrNameLst>
                                          <p:attrName>ppt_x</p:attrName>
                                        </p:attrNameLst>
                                      </p:cBhvr>
                                      <p:tavLst>
                                        <p:tav tm="0">
                                          <p:val>
                                            <p:fltVal val="0.5"/>
                                          </p:val>
                                        </p:tav>
                                        <p:tav tm="100000">
                                          <p:val>
                                            <p:strVal val="#ppt_x"/>
                                          </p:val>
                                        </p:tav>
                                      </p:tavLst>
                                    </p:anim>
                                    <p:anim calcmode="lin" valueType="num">
                                      <p:cBhvr>
                                        <p:cTn id="46" dur="500" fill="hold"/>
                                        <p:tgtEl>
                                          <p:spTgt spid="94"/>
                                        </p:tgtEl>
                                        <p:attrNameLst>
                                          <p:attrName>ppt_y</p:attrName>
                                        </p:attrNameLst>
                                      </p:cBhvr>
                                      <p:tavLst>
                                        <p:tav tm="0">
                                          <p:val>
                                            <p:fltVal val="0.5"/>
                                          </p:val>
                                        </p:tav>
                                        <p:tav tm="100000">
                                          <p:val>
                                            <p:strVal val="#ppt_y"/>
                                          </p:val>
                                        </p:tav>
                                      </p:tavLst>
                                    </p:anim>
                                  </p:childTnLst>
                                </p:cTn>
                              </p:par>
                            </p:childTnLst>
                          </p:cTn>
                        </p:par>
                        <p:par>
                          <p:cTn id="47" fill="hold">
                            <p:stCondLst>
                              <p:cond delay="500"/>
                            </p:stCondLst>
                            <p:childTnLst>
                              <p:par>
                                <p:cTn id="48" presetID="2" presetClass="entr" presetSubtype="4" fill="hold" grpId="0" nodeType="afterEffect">
                                  <p:stCondLst>
                                    <p:cond delay="0"/>
                                  </p:stCondLst>
                                  <p:childTnLst>
                                    <p:set>
                                      <p:cBhvr>
                                        <p:cTn id="49" dur="1" fill="hold">
                                          <p:stCondLst>
                                            <p:cond delay="0"/>
                                          </p:stCondLst>
                                        </p:cTn>
                                        <p:tgtEl>
                                          <p:spTgt spid="108"/>
                                        </p:tgtEl>
                                        <p:attrNameLst>
                                          <p:attrName>style.visibility</p:attrName>
                                        </p:attrNameLst>
                                      </p:cBhvr>
                                      <p:to>
                                        <p:strVal val="visible"/>
                                      </p:to>
                                    </p:set>
                                    <p:anim calcmode="lin" valueType="num">
                                      <p:cBhvr additive="base">
                                        <p:cTn id="50" dur="500" fill="hold"/>
                                        <p:tgtEl>
                                          <p:spTgt spid="108"/>
                                        </p:tgtEl>
                                        <p:attrNameLst>
                                          <p:attrName>ppt_x</p:attrName>
                                        </p:attrNameLst>
                                      </p:cBhvr>
                                      <p:tavLst>
                                        <p:tav tm="0">
                                          <p:val>
                                            <p:strVal val="#ppt_x"/>
                                          </p:val>
                                        </p:tav>
                                        <p:tav tm="100000">
                                          <p:val>
                                            <p:strVal val="#ppt_x"/>
                                          </p:val>
                                        </p:tav>
                                      </p:tavLst>
                                    </p:anim>
                                    <p:anim calcmode="lin" valueType="num">
                                      <p:cBhvr additive="base">
                                        <p:cTn id="51" dur="500" fill="hold"/>
                                        <p:tgtEl>
                                          <p:spTgt spid="108"/>
                                        </p:tgtEl>
                                        <p:attrNameLst>
                                          <p:attrName>ppt_y</p:attrName>
                                        </p:attrNameLst>
                                      </p:cBhvr>
                                      <p:tavLst>
                                        <p:tav tm="0">
                                          <p:val>
                                            <p:strVal val="1+#ppt_h/2"/>
                                          </p:val>
                                        </p:tav>
                                        <p:tav tm="100000">
                                          <p:val>
                                            <p:strVal val="#ppt_y"/>
                                          </p:val>
                                        </p:tav>
                                      </p:tavLst>
                                    </p:anim>
                                  </p:childTnLst>
                                </p:cTn>
                              </p:par>
                              <p:par>
                                <p:cTn id="52" presetID="2" presetClass="entr" presetSubtype="4" fill="hold" grpId="0" nodeType="withEffect">
                                  <p:stCondLst>
                                    <p:cond delay="0"/>
                                  </p:stCondLst>
                                  <p:childTnLst>
                                    <p:set>
                                      <p:cBhvr>
                                        <p:cTn id="53" dur="1" fill="hold">
                                          <p:stCondLst>
                                            <p:cond delay="0"/>
                                          </p:stCondLst>
                                        </p:cTn>
                                        <p:tgtEl>
                                          <p:spTgt spid="109"/>
                                        </p:tgtEl>
                                        <p:attrNameLst>
                                          <p:attrName>style.visibility</p:attrName>
                                        </p:attrNameLst>
                                      </p:cBhvr>
                                      <p:to>
                                        <p:strVal val="visible"/>
                                      </p:to>
                                    </p:set>
                                    <p:anim calcmode="lin" valueType="num">
                                      <p:cBhvr additive="base">
                                        <p:cTn id="54" dur="500" fill="hold"/>
                                        <p:tgtEl>
                                          <p:spTgt spid="109"/>
                                        </p:tgtEl>
                                        <p:attrNameLst>
                                          <p:attrName>ppt_x</p:attrName>
                                        </p:attrNameLst>
                                      </p:cBhvr>
                                      <p:tavLst>
                                        <p:tav tm="0">
                                          <p:val>
                                            <p:strVal val="#ppt_x"/>
                                          </p:val>
                                        </p:tav>
                                        <p:tav tm="100000">
                                          <p:val>
                                            <p:strVal val="#ppt_x"/>
                                          </p:val>
                                        </p:tav>
                                      </p:tavLst>
                                    </p:anim>
                                    <p:anim calcmode="lin" valueType="num">
                                      <p:cBhvr additive="base">
                                        <p:cTn id="55" dur="500" fill="hold"/>
                                        <p:tgtEl>
                                          <p:spTgt spid="109"/>
                                        </p:tgtEl>
                                        <p:attrNameLst>
                                          <p:attrName>ppt_y</p:attrName>
                                        </p:attrNameLst>
                                      </p:cBhvr>
                                      <p:tavLst>
                                        <p:tav tm="0">
                                          <p:val>
                                            <p:strVal val="1+#ppt_h/2"/>
                                          </p:val>
                                        </p:tav>
                                        <p:tav tm="100000">
                                          <p:val>
                                            <p:strVal val="#ppt_y"/>
                                          </p:val>
                                        </p:tav>
                                      </p:tavLst>
                                    </p:anim>
                                  </p:childTnLst>
                                </p:cTn>
                              </p:par>
                              <p:par>
                                <p:cTn id="56" presetID="2" presetClass="entr" presetSubtype="4" fill="hold" grpId="0" nodeType="withEffect">
                                  <p:stCondLst>
                                    <p:cond delay="0"/>
                                  </p:stCondLst>
                                  <p:childTnLst>
                                    <p:set>
                                      <p:cBhvr>
                                        <p:cTn id="57" dur="1" fill="hold">
                                          <p:stCondLst>
                                            <p:cond delay="0"/>
                                          </p:stCondLst>
                                        </p:cTn>
                                        <p:tgtEl>
                                          <p:spTgt spid="110"/>
                                        </p:tgtEl>
                                        <p:attrNameLst>
                                          <p:attrName>style.visibility</p:attrName>
                                        </p:attrNameLst>
                                      </p:cBhvr>
                                      <p:to>
                                        <p:strVal val="visible"/>
                                      </p:to>
                                    </p:set>
                                    <p:anim calcmode="lin" valueType="num">
                                      <p:cBhvr additive="base">
                                        <p:cTn id="58" dur="500" fill="hold"/>
                                        <p:tgtEl>
                                          <p:spTgt spid="110"/>
                                        </p:tgtEl>
                                        <p:attrNameLst>
                                          <p:attrName>ppt_x</p:attrName>
                                        </p:attrNameLst>
                                      </p:cBhvr>
                                      <p:tavLst>
                                        <p:tav tm="0">
                                          <p:val>
                                            <p:strVal val="#ppt_x"/>
                                          </p:val>
                                        </p:tav>
                                        <p:tav tm="100000">
                                          <p:val>
                                            <p:strVal val="#ppt_x"/>
                                          </p:val>
                                        </p:tav>
                                      </p:tavLst>
                                    </p:anim>
                                    <p:anim calcmode="lin" valueType="num">
                                      <p:cBhvr additive="base">
                                        <p:cTn id="59" dur="500" fill="hold"/>
                                        <p:tgtEl>
                                          <p:spTgt spid="110"/>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111"/>
                                        </p:tgtEl>
                                        <p:attrNameLst>
                                          <p:attrName>style.visibility</p:attrName>
                                        </p:attrNameLst>
                                      </p:cBhvr>
                                      <p:to>
                                        <p:strVal val="visible"/>
                                      </p:to>
                                    </p:set>
                                    <p:anim calcmode="lin" valueType="num">
                                      <p:cBhvr additive="base">
                                        <p:cTn id="62" dur="500" fill="hold"/>
                                        <p:tgtEl>
                                          <p:spTgt spid="111"/>
                                        </p:tgtEl>
                                        <p:attrNameLst>
                                          <p:attrName>ppt_x</p:attrName>
                                        </p:attrNameLst>
                                      </p:cBhvr>
                                      <p:tavLst>
                                        <p:tav tm="0">
                                          <p:val>
                                            <p:strVal val="#ppt_x"/>
                                          </p:val>
                                        </p:tav>
                                        <p:tav tm="100000">
                                          <p:val>
                                            <p:strVal val="#ppt_x"/>
                                          </p:val>
                                        </p:tav>
                                      </p:tavLst>
                                    </p:anim>
                                    <p:anim calcmode="lin" valueType="num">
                                      <p:cBhvr additive="base">
                                        <p:cTn id="63" dur="500" fill="hold"/>
                                        <p:tgtEl>
                                          <p:spTgt spid="111"/>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0"/>
                                  </p:stCondLst>
                                  <p:childTnLst>
                                    <p:set>
                                      <p:cBhvr>
                                        <p:cTn id="65" dur="1" fill="hold">
                                          <p:stCondLst>
                                            <p:cond delay="0"/>
                                          </p:stCondLst>
                                        </p:cTn>
                                        <p:tgtEl>
                                          <p:spTgt spid="112"/>
                                        </p:tgtEl>
                                        <p:attrNameLst>
                                          <p:attrName>style.visibility</p:attrName>
                                        </p:attrNameLst>
                                      </p:cBhvr>
                                      <p:to>
                                        <p:strVal val="visible"/>
                                      </p:to>
                                    </p:set>
                                    <p:anim calcmode="lin" valueType="num">
                                      <p:cBhvr additive="base">
                                        <p:cTn id="66" dur="500" fill="hold"/>
                                        <p:tgtEl>
                                          <p:spTgt spid="112"/>
                                        </p:tgtEl>
                                        <p:attrNameLst>
                                          <p:attrName>ppt_x</p:attrName>
                                        </p:attrNameLst>
                                      </p:cBhvr>
                                      <p:tavLst>
                                        <p:tav tm="0">
                                          <p:val>
                                            <p:strVal val="#ppt_x"/>
                                          </p:val>
                                        </p:tav>
                                        <p:tav tm="100000">
                                          <p:val>
                                            <p:strVal val="#ppt_x"/>
                                          </p:val>
                                        </p:tav>
                                      </p:tavLst>
                                    </p:anim>
                                    <p:anim calcmode="lin" valueType="num">
                                      <p:cBhvr additive="base">
                                        <p:cTn id="67" dur="500" fill="hold"/>
                                        <p:tgtEl>
                                          <p:spTgt spid="112"/>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113"/>
                                        </p:tgtEl>
                                        <p:attrNameLst>
                                          <p:attrName>style.visibility</p:attrName>
                                        </p:attrNameLst>
                                      </p:cBhvr>
                                      <p:to>
                                        <p:strVal val="visible"/>
                                      </p:to>
                                    </p:set>
                                    <p:anim calcmode="lin" valueType="num">
                                      <p:cBhvr additive="base">
                                        <p:cTn id="70" dur="500" fill="hold"/>
                                        <p:tgtEl>
                                          <p:spTgt spid="113"/>
                                        </p:tgtEl>
                                        <p:attrNameLst>
                                          <p:attrName>ppt_x</p:attrName>
                                        </p:attrNameLst>
                                      </p:cBhvr>
                                      <p:tavLst>
                                        <p:tav tm="0">
                                          <p:val>
                                            <p:strVal val="#ppt_x"/>
                                          </p:val>
                                        </p:tav>
                                        <p:tav tm="100000">
                                          <p:val>
                                            <p:strVal val="#ppt_x"/>
                                          </p:val>
                                        </p:tav>
                                      </p:tavLst>
                                    </p:anim>
                                    <p:anim calcmode="lin" valueType="num">
                                      <p:cBhvr additive="base">
                                        <p:cTn id="71" dur="500" fill="hold"/>
                                        <p:tgtEl>
                                          <p:spTgt spid="1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09" grpId="0"/>
      <p:bldP spid="110" grpId="0"/>
      <p:bldP spid="111" grpId="0"/>
      <p:bldP spid="112" grpId="0"/>
      <p:bldP spid="11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2949333" y="5118863"/>
            <a:ext cx="883991" cy="883991"/>
            <a:chOff x="8799095" y="1876644"/>
            <a:chExt cx="838200" cy="838200"/>
          </a:xfrm>
          <a:effectLst>
            <a:outerShdw blurRad="419100" dist="419100" dir="5400000" algn="ctr" rotWithShape="0">
              <a:srgbClr val="000000">
                <a:alpha val="43137"/>
              </a:srgbClr>
            </a:outerShdw>
          </a:effectLst>
        </p:grpSpPr>
        <p:sp>
          <p:nvSpPr>
            <p:cNvPr id="52" name="Rounded Rectangle 13"/>
            <p:cNvSpPr/>
            <p:nvPr/>
          </p:nvSpPr>
          <p:spPr>
            <a:xfrm>
              <a:off x="8799095" y="1876644"/>
              <a:ext cx="838200" cy="838200"/>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25">
                <a:cs typeface="+mn-ea"/>
              </a:endParaRPr>
            </a:p>
          </p:txBody>
        </p:sp>
        <p:sp>
          <p:nvSpPr>
            <p:cNvPr id="56" name="Freeform 44"/>
            <p:cNvSpPr>
              <a:spLocks noEditPoints="1"/>
            </p:cNvSpPr>
            <p:nvPr/>
          </p:nvSpPr>
          <p:spPr bwMode="auto">
            <a:xfrm>
              <a:off x="9017284" y="2097329"/>
              <a:ext cx="401822" cy="396830"/>
            </a:xfrm>
            <a:custGeom>
              <a:avLst/>
              <a:gdLst>
                <a:gd name="T0" fmla="*/ 114 w 121"/>
                <a:gd name="T1" fmla="*/ 89 h 119"/>
                <a:gd name="T2" fmla="*/ 88 w 121"/>
                <a:gd name="T3" fmla="*/ 62 h 119"/>
                <a:gd name="T4" fmla="*/ 71 w 121"/>
                <a:gd name="T5" fmla="*/ 58 h 119"/>
                <a:gd name="T6" fmla="*/ 61 w 121"/>
                <a:gd name="T7" fmla="*/ 48 h 119"/>
                <a:gd name="T8" fmla="*/ 56 w 121"/>
                <a:gd name="T9" fmla="*/ 33 h 119"/>
                <a:gd name="T10" fmla="*/ 30 w 121"/>
                <a:gd name="T11" fmla="*/ 6 h 119"/>
                <a:gd name="T12" fmla="*/ 7 w 121"/>
                <a:gd name="T13" fmla="*/ 6 h 119"/>
                <a:gd name="T14" fmla="*/ 7 w 121"/>
                <a:gd name="T15" fmla="*/ 29 h 119"/>
                <a:gd name="T16" fmla="*/ 33 w 121"/>
                <a:gd name="T17" fmla="*/ 56 h 119"/>
                <a:gd name="T18" fmla="*/ 51 w 121"/>
                <a:gd name="T19" fmla="*/ 60 h 119"/>
                <a:gd name="T20" fmla="*/ 60 w 121"/>
                <a:gd name="T21" fmla="*/ 70 h 119"/>
                <a:gd name="T22" fmla="*/ 65 w 121"/>
                <a:gd name="T23" fmla="*/ 85 h 119"/>
                <a:gd name="T24" fmla="*/ 91 w 121"/>
                <a:gd name="T25" fmla="*/ 112 h 119"/>
                <a:gd name="T26" fmla="*/ 114 w 121"/>
                <a:gd name="T27" fmla="*/ 112 h 119"/>
                <a:gd name="T28" fmla="*/ 114 w 121"/>
                <a:gd name="T29" fmla="*/ 89 h 119"/>
                <a:gd name="T30" fmla="*/ 36 w 121"/>
                <a:gd name="T31" fmla="*/ 51 h 119"/>
                <a:gd name="T32" fmla="*/ 12 w 121"/>
                <a:gd name="T33" fmla="*/ 27 h 119"/>
                <a:gd name="T34" fmla="*/ 11 w 121"/>
                <a:gd name="T35" fmla="*/ 11 h 119"/>
                <a:gd name="T36" fmla="*/ 27 w 121"/>
                <a:gd name="T37" fmla="*/ 12 h 119"/>
                <a:gd name="T38" fmla="*/ 51 w 121"/>
                <a:gd name="T39" fmla="*/ 36 h 119"/>
                <a:gd name="T40" fmla="*/ 54 w 121"/>
                <a:gd name="T41" fmla="*/ 42 h 119"/>
                <a:gd name="T42" fmla="*/ 43 w 121"/>
                <a:gd name="T43" fmla="*/ 42 h 119"/>
                <a:gd name="T44" fmla="*/ 43 w 121"/>
                <a:gd name="T45" fmla="*/ 53 h 119"/>
                <a:gd name="T46" fmla="*/ 45 w 121"/>
                <a:gd name="T47" fmla="*/ 54 h 119"/>
                <a:gd name="T48" fmla="*/ 36 w 121"/>
                <a:gd name="T49" fmla="*/ 51 h 119"/>
                <a:gd name="T50" fmla="*/ 110 w 121"/>
                <a:gd name="T51" fmla="*/ 107 h 119"/>
                <a:gd name="T52" fmla="*/ 94 w 121"/>
                <a:gd name="T53" fmla="*/ 107 h 119"/>
                <a:gd name="T54" fmla="*/ 70 w 121"/>
                <a:gd name="T55" fmla="*/ 83 h 119"/>
                <a:gd name="T56" fmla="*/ 67 w 121"/>
                <a:gd name="T57" fmla="*/ 76 h 119"/>
                <a:gd name="T58" fmla="*/ 71 w 121"/>
                <a:gd name="T59" fmla="*/ 80 h 119"/>
                <a:gd name="T60" fmla="*/ 82 w 121"/>
                <a:gd name="T61" fmla="*/ 80 h 119"/>
                <a:gd name="T62" fmla="*/ 82 w 121"/>
                <a:gd name="T63" fmla="*/ 69 h 119"/>
                <a:gd name="T64" fmla="*/ 77 w 121"/>
                <a:gd name="T65" fmla="*/ 64 h 119"/>
                <a:gd name="T66" fmla="*/ 85 w 121"/>
                <a:gd name="T67" fmla="*/ 68 h 119"/>
                <a:gd name="T68" fmla="*/ 109 w 121"/>
                <a:gd name="T69" fmla="*/ 92 h 119"/>
                <a:gd name="T70" fmla="*/ 110 w 121"/>
                <a:gd name="T71" fmla="*/ 107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1" h="119">
                  <a:moveTo>
                    <a:pt x="114" y="89"/>
                  </a:moveTo>
                  <a:cubicBezTo>
                    <a:pt x="88" y="62"/>
                    <a:pt x="88" y="62"/>
                    <a:pt x="88" y="62"/>
                  </a:cubicBezTo>
                  <a:cubicBezTo>
                    <a:pt x="83" y="58"/>
                    <a:pt x="77" y="57"/>
                    <a:pt x="71" y="58"/>
                  </a:cubicBezTo>
                  <a:cubicBezTo>
                    <a:pt x="61" y="48"/>
                    <a:pt x="61" y="48"/>
                    <a:pt x="61" y="48"/>
                  </a:cubicBezTo>
                  <a:cubicBezTo>
                    <a:pt x="62" y="43"/>
                    <a:pt x="61" y="37"/>
                    <a:pt x="56" y="33"/>
                  </a:cubicBezTo>
                  <a:cubicBezTo>
                    <a:pt x="30" y="6"/>
                    <a:pt x="30" y="6"/>
                    <a:pt x="30" y="6"/>
                  </a:cubicBezTo>
                  <a:cubicBezTo>
                    <a:pt x="23" y="0"/>
                    <a:pt x="13" y="0"/>
                    <a:pt x="7" y="6"/>
                  </a:cubicBezTo>
                  <a:cubicBezTo>
                    <a:pt x="0" y="13"/>
                    <a:pt x="0" y="23"/>
                    <a:pt x="7" y="29"/>
                  </a:cubicBezTo>
                  <a:cubicBezTo>
                    <a:pt x="33" y="56"/>
                    <a:pt x="33" y="56"/>
                    <a:pt x="33" y="56"/>
                  </a:cubicBezTo>
                  <a:cubicBezTo>
                    <a:pt x="38" y="61"/>
                    <a:pt x="45" y="62"/>
                    <a:pt x="51" y="60"/>
                  </a:cubicBezTo>
                  <a:cubicBezTo>
                    <a:pt x="60" y="70"/>
                    <a:pt x="60" y="70"/>
                    <a:pt x="60" y="70"/>
                  </a:cubicBezTo>
                  <a:cubicBezTo>
                    <a:pt x="59" y="75"/>
                    <a:pt x="60" y="81"/>
                    <a:pt x="65" y="85"/>
                  </a:cubicBezTo>
                  <a:cubicBezTo>
                    <a:pt x="91" y="112"/>
                    <a:pt x="91" y="112"/>
                    <a:pt x="91" y="112"/>
                  </a:cubicBezTo>
                  <a:cubicBezTo>
                    <a:pt x="98" y="119"/>
                    <a:pt x="108" y="119"/>
                    <a:pt x="114" y="112"/>
                  </a:cubicBezTo>
                  <a:cubicBezTo>
                    <a:pt x="121" y="106"/>
                    <a:pt x="121" y="95"/>
                    <a:pt x="114" y="89"/>
                  </a:cubicBezTo>
                  <a:close/>
                  <a:moveTo>
                    <a:pt x="36" y="51"/>
                  </a:moveTo>
                  <a:cubicBezTo>
                    <a:pt x="12" y="27"/>
                    <a:pt x="12" y="27"/>
                    <a:pt x="12" y="27"/>
                  </a:cubicBezTo>
                  <a:cubicBezTo>
                    <a:pt x="7" y="22"/>
                    <a:pt x="7" y="15"/>
                    <a:pt x="11" y="11"/>
                  </a:cubicBezTo>
                  <a:cubicBezTo>
                    <a:pt x="16" y="7"/>
                    <a:pt x="23" y="7"/>
                    <a:pt x="27" y="12"/>
                  </a:cubicBezTo>
                  <a:cubicBezTo>
                    <a:pt x="51" y="36"/>
                    <a:pt x="51" y="36"/>
                    <a:pt x="51" y="36"/>
                  </a:cubicBezTo>
                  <a:cubicBezTo>
                    <a:pt x="53" y="37"/>
                    <a:pt x="54" y="40"/>
                    <a:pt x="54" y="42"/>
                  </a:cubicBezTo>
                  <a:cubicBezTo>
                    <a:pt x="51" y="39"/>
                    <a:pt x="46" y="39"/>
                    <a:pt x="43" y="42"/>
                  </a:cubicBezTo>
                  <a:cubicBezTo>
                    <a:pt x="40" y="45"/>
                    <a:pt x="40" y="50"/>
                    <a:pt x="43" y="53"/>
                  </a:cubicBezTo>
                  <a:cubicBezTo>
                    <a:pt x="45" y="54"/>
                    <a:pt x="45" y="54"/>
                    <a:pt x="45" y="54"/>
                  </a:cubicBezTo>
                  <a:cubicBezTo>
                    <a:pt x="42" y="54"/>
                    <a:pt x="38" y="53"/>
                    <a:pt x="36" y="51"/>
                  </a:cubicBezTo>
                  <a:close/>
                  <a:moveTo>
                    <a:pt x="110" y="107"/>
                  </a:moveTo>
                  <a:cubicBezTo>
                    <a:pt x="105" y="111"/>
                    <a:pt x="98" y="111"/>
                    <a:pt x="94" y="107"/>
                  </a:cubicBezTo>
                  <a:cubicBezTo>
                    <a:pt x="70" y="83"/>
                    <a:pt x="70" y="83"/>
                    <a:pt x="70" y="83"/>
                  </a:cubicBezTo>
                  <a:cubicBezTo>
                    <a:pt x="68" y="81"/>
                    <a:pt x="67" y="78"/>
                    <a:pt x="67" y="76"/>
                  </a:cubicBezTo>
                  <a:cubicBezTo>
                    <a:pt x="71" y="80"/>
                    <a:pt x="71" y="80"/>
                    <a:pt x="71" y="80"/>
                  </a:cubicBezTo>
                  <a:cubicBezTo>
                    <a:pt x="74" y="83"/>
                    <a:pt x="79" y="83"/>
                    <a:pt x="82" y="80"/>
                  </a:cubicBezTo>
                  <a:cubicBezTo>
                    <a:pt x="85" y="77"/>
                    <a:pt x="85" y="72"/>
                    <a:pt x="82" y="69"/>
                  </a:cubicBezTo>
                  <a:cubicBezTo>
                    <a:pt x="77" y="64"/>
                    <a:pt x="77" y="64"/>
                    <a:pt x="77" y="64"/>
                  </a:cubicBezTo>
                  <a:cubicBezTo>
                    <a:pt x="80" y="64"/>
                    <a:pt x="83" y="65"/>
                    <a:pt x="85" y="68"/>
                  </a:cubicBezTo>
                  <a:cubicBezTo>
                    <a:pt x="109" y="92"/>
                    <a:pt x="109" y="92"/>
                    <a:pt x="109" y="92"/>
                  </a:cubicBezTo>
                  <a:cubicBezTo>
                    <a:pt x="114" y="96"/>
                    <a:pt x="114" y="103"/>
                    <a:pt x="110" y="107"/>
                  </a:cubicBezTo>
                  <a:close/>
                </a:path>
              </a:pathLst>
            </a:custGeom>
            <a:solidFill>
              <a:schemeClr val="bg1"/>
            </a:solidFill>
            <a:ln>
              <a:noFill/>
            </a:ln>
          </p:spPr>
          <p:txBody>
            <a:bodyPr vert="horz" wrap="square" lIns="96435" tIns="48218" rIns="96435" bIns="48218" numCol="1" anchor="t" anchorCtr="0" compatLnSpc="1"/>
            <a:lstStyle/>
            <a:p>
              <a:endParaRPr lang="en-US" sz="1425">
                <a:cs typeface="+mn-ea"/>
              </a:endParaRPr>
            </a:p>
          </p:txBody>
        </p:sp>
      </p:grpSp>
      <p:grpSp>
        <p:nvGrpSpPr>
          <p:cNvPr id="4" name="组合 3"/>
          <p:cNvGrpSpPr/>
          <p:nvPr/>
        </p:nvGrpSpPr>
        <p:grpSpPr>
          <a:xfrm>
            <a:off x="7421268" y="1894101"/>
            <a:ext cx="883991" cy="883991"/>
            <a:chOff x="6226075" y="1876644"/>
            <a:chExt cx="838200" cy="838200"/>
          </a:xfrm>
          <a:effectLst>
            <a:outerShdw blurRad="419100" dist="419100" dir="5400000" algn="ctr" rotWithShape="0">
              <a:srgbClr val="000000">
                <a:alpha val="43137"/>
              </a:srgbClr>
            </a:outerShdw>
          </a:effectLst>
        </p:grpSpPr>
        <p:sp>
          <p:nvSpPr>
            <p:cNvPr id="51" name="Rounded Rectangle 11"/>
            <p:cNvSpPr/>
            <p:nvPr/>
          </p:nvSpPr>
          <p:spPr>
            <a:xfrm>
              <a:off x="6226075" y="1876644"/>
              <a:ext cx="838200" cy="838200"/>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25">
                <a:cs typeface="+mn-ea"/>
              </a:endParaRPr>
            </a:p>
          </p:txBody>
        </p:sp>
        <p:grpSp>
          <p:nvGrpSpPr>
            <p:cNvPr id="57" name="Group 24"/>
            <p:cNvGrpSpPr/>
            <p:nvPr/>
          </p:nvGrpSpPr>
          <p:grpSpPr>
            <a:xfrm>
              <a:off x="6439272" y="2107312"/>
              <a:ext cx="411805" cy="376863"/>
              <a:chOff x="6726389" y="1486674"/>
              <a:chExt cx="411805" cy="376863"/>
            </a:xfrm>
            <a:solidFill>
              <a:schemeClr val="bg1"/>
            </a:solidFill>
          </p:grpSpPr>
          <p:sp>
            <p:nvSpPr>
              <p:cNvPr id="58" name="Oval 52"/>
              <p:cNvSpPr>
                <a:spLocks noChangeArrowheads="1"/>
              </p:cNvSpPr>
              <p:nvPr/>
            </p:nvSpPr>
            <p:spPr bwMode="auto">
              <a:xfrm>
                <a:off x="6773808" y="1786168"/>
                <a:ext cx="44924" cy="424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sz="1425">
                  <a:cs typeface="+mn-ea"/>
                </a:endParaRPr>
              </a:p>
            </p:txBody>
          </p:sp>
          <p:sp>
            <p:nvSpPr>
              <p:cNvPr id="59" name="Oval 53"/>
              <p:cNvSpPr>
                <a:spLocks noChangeArrowheads="1"/>
              </p:cNvSpPr>
              <p:nvPr/>
            </p:nvSpPr>
            <p:spPr bwMode="auto">
              <a:xfrm>
                <a:off x="6748851" y="1836083"/>
                <a:ext cx="24958" cy="2745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sz="1425">
                  <a:cs typeface="+mn-ea"/>
                </a:endParaRPr>
              </a:p>
            </p:txBody>
          </p:sp>
          <p:sp>
            <p:nvSpPr>
              <p:cNvPr id="60" name="Freeform 54"/>
              <p:cNvSpPr/>
              <p:nvPr/>
            </p:nvSpPr>
            <p:spPr bwMode="auto">
              <a:xfrm>
                <a:off x="6726389" y="1486674"/>
                <a:ext cx="411805" cy="292007"/>
              </a:xfrm>
              <a:custGeom>
                <a:avLst/>
                <a:gdLst>
                  <a:gd name="T0" fmla="*/ 124 w 124"/>
                  <a:gd name="T1" fmla="*/ 34 h 88"/>
                  <a:gd name="T2" fmla="*/ 99 w 124"/>
                  <a:gd name="T3" fmla="*/ 9 h 88"/>
                  <a:gd name="T4" fmla="*/ 93 w 124"/>
                  <a:gd name="T5" fmla="*/ 10 h 88"/>
                  <a:gd name="T6" fmla="*/ 74 w 124"/>
                  <a:gd name="T7" fmla="*/ 0 h 88"/>
                  <a:gd name="T8" fmla="*/ 60 w 124"/>
                  <a:gd name="T9" fmla="*/ 5 h 88"/>
                  <a:gd name="T10" fmla="*/ 46 w 124"/>
                  <a:gd name="T11" fmla="*/ 0 h 88"/>
                  <a:gd name="T12" fmla="*/ 31 w 124"/>
                  <a:gd name="T13" fmla="*/ 5 h 88"/>
                  <a:gd name="T14" fmla="*/ 25 w 124"/>
                  <a:gd name="T15" fmla="*/ 5 h 88"/>
                  <a:gd name="T16" fmla="*/ 0 w 124"/>
                  <a:gd name="T17" fmla="*/ 30 h 88"/>
                  <a:gd name="T18" fmla="*/ 3 w 124"/>
                  <a:gd name="T19" fmla="*/ 43 h 88"/>
                  <a:gd name="T20" fmla="*/ 0 w 124"/>
                  <a:gd name="T21" fmla="*/ 55 h 88"/>
                  <a:gd name="T22" fmla="*/ 25 w 124"/>
                  <a:gd name="T23" fmla="*/ 80 h 88"/>
                  <a:gd name="T24" fmla="*/ 28 w 124"/>
                  <a:gd name="T25" fmla="*/ 80 h 88"/>
                  <a:gd name="T26" fmla="*/ 46 w 124"/>
                  <a:gd name="T27" fmla="*/ 88 h 88"/>
                  <a:gd name="T28" fmla="*/ 64 w 124"/>
                  <a:gd name="T29" fmla="*/ 80 h 88"/>
                  <a:gd name="T30" fmla="*/ 79 w 124"/>
                  <a:gd name="T31" fmla="*/ 85 h 88"/>
                  <a:gd name="T32" fmla="*/ 104 w 124"/>
                  <a:gd name="T33" fmla="*/ 60 h 88"/>
                  <a:gd name="T34" fmla="*/ 104 w 124"/>
                  <a:gd name="T35" fmla="*/ 59 h 88"/>
                  <a:gd name="T36" fmla="*/ 124 w 124"/>
                  <a:gd name="T37"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4" h="88">
                    <a:moveTo>
                      <a:pt x="124" y="34"/>
                    </a:moveTo>
                    <a:cubicBezTo>
                      <a:pt x="124" y="21"/>
                      <a:pt x="113" y="9"/>
                      <a:pt x="99" y="9"/>
                    </a:cubicBezTo>
                    <a:cubicBezTo>
                      <a:pt x="97" y="9"/>
                      <a:pt x="95" y="10"/>
                      <a:pt x="93" y="10"/>
                    </a:cubicBezTo>
                    <a:cubicBezTo>
                      <a:pt x="89" y="4"/>
                      <a:pt x="82" y="0"/>
                      <a:pt x="74" y="0"/>
                    </a:cubicBezTo>
                    <a:cubicBezTo>
                      <a:pt x="69" y="0"/>
                      <a:pt x="64" y="2"/>
                      <a:pt x="60" y="5"/>
                    </a:cubicBezTo>
                    <a:cubicBezTo>
                      <a:pt x="56" y="2"/>
                      <a:pt x="51" y="0"/>
                      <a:pt x="46" y="0"/>
                    </a:cubicBezTo>
                    <a:cubicBezTo>
                      <a:pt x="40" y="0"/>
                      <a:pt x="35" y="2"/>
                      <a:pt x="31" y="5"/>
                    </a:cubicBezTo>
                    <a:cubicBezTo>
                      <a:pt x="29" y="5"/>
                      <a:pt x="27" y="5"/>
                      <a:pt x="25" y="5"/>
                    </a:cubicBezTo>
                    <a:cubicBezTo>
                      <a:pt x="11" y="5"/>
                      <a:pt x="0" y="16"/>
                      <a:pt x="0" y="30"/>
                    </a:cubicBezTo>
                    <a:cubicBezTo>
                      <a:pt x="0" y="35"/>
                      <a:pt x="1" y="39"/>
                      <a:pt x="3" y="43"/>
                    </a:cubicBezTo>
                    <a:cubicBezTo>
                      <a:pt x="1" y="46"/>
                      <a:pt x="0" y="51"/>
                      <a:pt x="0" y="55"/>
                    </a:cubicBezTo>
                    <a:cubicBezTo>
                      <a:pt x="0" y="69"/>
                      <a:pt x="11" y="80"/>
                      <a:pt x="25" y="80"/>
                    </a:cubicBezTo>
                    <a:cubicBezTo>
                      <a:pt x="26" y="80"/>
                      <a:pt x="27" y="80"/>
                      <a:pt x="28" y="80"/>
                    </a:cubicBezTo>
                    <a:cubicBezTo>
                      <a:pt x="32" y="85"/>
                      <a:pt x="39" y="88"/>
                      <a:pt x="46" y="88"/>
                    </a:cubicBezTo>
                    <a:cubicBezTo>
                      <a:pt x="53" y="88"/>
                      <a:pt x="59" y="85"/>
                      <a:pt x="64" y="80"/>
                    </a:cubicBezTo>
                    <a:cubicBezTo>
                      <a:pt x="68" y="83"/>
                      <a:pt x="73" y="85"/>
                      <a:pt x="79" y="85"/>
                    </a:cubicBezTo>
                    <a:cubicBezTo>
                      <a:pt x="92" y="85"/>
                      <a:pt x="104" y="74"/>
                      <a:pt x="104" y="60"/>
                    </a:cubicBezTo>
                    <a:cubicBezTo>
                      <a:pt x="104" y="60"/>
                      <a:pt x="104" y="59"/>
                      <a:pt x="104" y="59"/>
                    </a:cubicBezTo>
                    <a:cubicBezTo>
                      <a:pt x="115" y="57"/>
                      <a:pt x="124" y="47"/>
                      <a:pt x="124"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sz="1425">
                  <a:cs typeface="+mn-ea"/>
                </a:endParaRPr>
              </a:p>
            </p:txBody>
          </p:sp>
        </p:grpSp>
      </p:grpSp>
      <p:grpSp>
        <p:nvGrpSpPr>
          <p:cNvPr id="3" name="组合 2"/>
          <p:cNvGrpSpPr/>
          <p:nvPr/>
        </p:nvGrpSpPr>
        <p:grpSpPr>
          <a:xfrm>
            <a:off x="2949333" y="3506482"/>
            <a:ext cx="883991" cy="883991"/>
            <a:chOff x="3693695" y="3225466"/>
            <a:chExt cx="838200" cy="838200"/>
          </a:xfrm>
          <a:effectLst>
            <a:outerShdw blurRad="419100" dist="419100" dir="5400000" algn="ctr" rotWithShape="0">
              <a:srgbClr val="000000">
                <a:alpha val="43137"/>
              </a:srgbClr>
            </a:outerShdw>
          </a:effectLst>
        </p:grpSpPr>
        <p:sp>
          <p:nvSpPr>
            <p:cNvPr id="53" name="Rounded Rectangle 15"/>
            <p:cNvSpPr/>
            <p:nvPr/>
          </p:nvSpPr>
          <p:spPr>
            <a:xfrm>
              <a:off x="3693695" y="3225466"/>
              <a:ext cx="838200" cy="838200"/>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25">
                <a:cs typeface="+mn-ea"/>
              </a:endParaRPr>
            </a:p>
          </p:txBody>
        </p:sp>
        <p:sp>
          <p:nvSpPr>
            <p:cNvPr id="73" name="Freeform 55"/>
            <p:cNvSpPr>
              <a:spLocks noEditPoints="1"/>
            </p:cNvSpPr>
            <p:nvPr/>
          </p:nvSpPr>
          <p:spPr bwMode="auto">
            <a:xfrm>
              <a:off x="3898158" y="3419946"/>
              <a:ext cx="429274" cy="449241"/>
            </a:xfrm>
            <a:custGeom>
              <a:avLst/>
              <a:gdLst>
                <a:gd name="T0" fmla="*/ 83 w 129"/>
                <a:gd name="T1" fmla="*/ 92 h 135"/>
                <a:gd name="T2" fmla="*/ 127 w 129"/>
                <a:gd name="T3" fmla="*/ 26 h 135"/>
                <a:gd name="T4" fmla="*/ 127 w 129"/>
                <a:gd name="T5" fmla="*/ 21 h 135"/>
                <a:gd name="T6" fmla="*/ 117 w 129"/>
                <a:gd name="T7" fmla="*/ 10 h 135"/>
                <a:gd name="T8" fmla="*/ 112 w 129"/>
                <a:gd name="T9" fmla="*/ 10 h 135"/>
                <a:gd name="T10" fmla="*/ 107 w 129"/>
                <a:gd name="T11" fmla="*/ 16 h 135"/>
                <a:gd name="T12" fmla="*/ 101 w 129"/>
                <a:gd name="T13" fmla="*/ 16 h 135"/>
                <a:gd name="T14" fmla="*/ 101 w 129"/>
                <a:gd name="T15" fmla="*/ 0 h 135"/>
                <a:gd name="T16" fmla="*/ 27 w 129"/>
                <a:gd name="T17" fmla="*/ 0 h 135"/>
                <a:gd name="T18" fmla="*/ 27 w 129"/>
                <a:gd name="T19" fmla="*/ 16 h 135"/>
                <a:gd name="T20" fmla="*/ 22 w 129"/>
                <a:gd name="T21" fmla="*/ 16 h 135"/>
                <a:gd name="T22" fmla="*/ 17 w 129"/>
                <a:gd name="T23" fmla="*/ 10 h 135"/>
                <a:gd name="T24" fmla="*/ 12 w 129"/>
                <a:gd name="T25" fmla="*/ 10 h 135"/>
                <a:gd name="T26" fmla="*/ 1 w 129"/>
                <a:gd name="T27" fmla="*/ 21 h 135"/>
                <a:gd name="T28" fmla="*/ 1 w 129"/>
                <a:gd name="T29" fmla="*/ 26 h 135"/>
                <a:gd name="T30" fmla="*/ 46 w 129"/>
                <a:gd name="T31" fmla="*/ 92 h 135"/>
                <a:gd name="T32" fmla="*/ 59 w 129"/>
                <a:gd name="T33" fmla="*/ 98 h 135"/>
                <a:gd name="T34" fmla="*/ 59 w 129"/>
                <a:gd name="T35" fmla="*/ 103 h 135"/>
                <a:gd name="T36" fmla="*/ 54 w 129"/>
                <a:gd name="T37" fmla="*/ 106 h 135"/>
                <a:gd name="T38" fmla="*/ 59 w 129"/>
                <a:gd name="T39" fmla="*/ 108 h 135"/>
                <a:gd name="T40" fmla="*/ 59 w 129"/>
                <a:gd name="T41" fmla="*/ 114 h 135"/>
                <a:gd name="T42" fmla="*/ 54 w 129"/>
                <a:gd name="T43" fmla="*/ 119 h 135"/>
                <a:gd name="T44" fmla="*/ 48 w 129"/>
                <a:gd name="T45" fmla="*/ 124 h 135"/>
                <a:gd name="T46" fmla="*/ 43 w 129"/>
                <a:gd name="T47" fmla="*/ 129 h 135"/>
                <a:gd name="T48" fmla="*/ 49 w 129"/>
                <a:gd name="T49" fmla="*/ 135 h 135"/>
                <a:gd name="T50" fmla="*/ 80 w 129"/>
                <a:gd name="T51" fmla="*/ 135 h 135"/>
                <a:gd name="T52" fmla="*/ 85 w 129"/>
                <a:gd name="T53" fmla="*/ 129 h 135"/>
                <a:gd name="T54" fmla="*/ 80 w 129"/>
                <a:gd name="T55" fmla="*/ 124 h 135"/>
                <a:gd name="T56" fmla="*/ 74 w 129"/>
                <a:gd name="T57" fmla="*/ 119 h 135"/>
                <a:gd name="T58" fmla="*/ 69 w 129"/>
                <a:gd name="T59" fmla="*/ 114 h 135"/>
                <a:gd name="T60" fmla="*/ 69 w 129"/>
                <a:gd name="T61" fmla="*/ 108 h 135"/>
                <a:gd name="T62" fmla="*/ 75 w 129"/>
                <a:gd name="T63" fmla="*/ 106 h 135"/>
                <a:gd name="T64" fmla="*/ 69 w 129"/>
                <a:gd name="T65" fmla="*/ 103 h 135"/>
                <a:gd name="T66" fmla="*/ 69 w 129"/>
                <a:gd name="T67" fmla="*/ 98 h 135"/>
                <a:gd name="T68" fmla="*/ 83 w 129"/>
                <a:gd name="T69" fmla="*/ 92 h 135"/>
                <a:gd name="T70" fmla="*/ 101 w 129"/>
                <a:gd name="T71" fmla="*/ 21 h 135"/>
                <a:gd name="T72" fmla="*/ 107 w 129"/>
                <a:gd name="T73" fmla="*/ 21 h 135"/>
                <a:gd name="T74" fmla="*/ 112 w 129"/>
                <a:gd name="T75" fmla="*/ 16 h 135"/>
                <a:gd name="T76" fmla="*/ 117 w 129"/>
                <a:gd name="T77" fmla="*/ 21 h 135"/>
                <a:gd name="T78" fmla="*/ 117 w 129"/>
                <a:gd name="T79" fmla="*/ 26 h 135"/>
                <a:gd name="T80" fmla="*/ 91 w 129"/>
                <a:gd name="T81" fmla="*/ 71 h 135"/>
                <a:gd name="T82" fmla="*/ 101 w 129"/>
                <a:gd name="T83" fmla="*/ 21 h 135"/>
                <a:gd name="T84" fmla="*/ 36 w 129"/>
                <a:gd name="T85" fmla="*/ 72 h 135"/>
                <a:gd name="T86" fmla="*/ 10 w 129"/>
                <a:gd name="T87" fmla="*/ 27 h 135"/>
                <a:gd name="T88" fmla="*/ 10 w 129"/>
                <a:gd name="T89" fmla="*/ 22 h 135"/>
                <a:gd name="T90" fmla="*/ 15 w 129"/>
                <a:gd name="T91" fmla="*/ 17 h 135"/>
                <a:gd name="T92" fmla="*/ 20 w 129"/>
                <a:gd name="T93" fmla="*/ 22 h 135"/>
                <a:gd name="T94" fmla="*/ 26 w 129"/>
                <a:gd name="T95" fmla="*/ 22 h 135"/>
                <a:gd name="T96" fmla="*/ 36 w 129"/>
                <a:gd name="T97" fmla="*/ 72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9" h="135">
                  <a:moveTo>
                    <a:pt x="83" y="92"/>
                  </a:moveTo>
                  <a:cubicBezTo>
                    <a:pt x="129" y="63"/>
                    <a:pt x="127" y="26"/>
                    <a:pt x="127" y="26"/>
                  </a:cubicBezTo>
                  <a:cubicBezTo>
                    <a:pt x="127" y="21"/>
                    <a:pt x="127" y="21"/>
                    <a:pt x="127" y="21"/>
                  </a:cubicBezTo>
                  <a:cubicBezTo>
                    <a:pt x="127" y="21"/>
                    <a:pt x="128" y="10"/>
                    <a:pt x="117" y="10"/>
                  </a:cubicBezTo>
                  <a:cubicBezTo>
                    <a:pt x="114" y="10"/>
                    <a:pt x="112" y="10"/>
                    <a:pt x="112" y="10"/>
                  </a:cubicBezTo>
                  <a:cubicBezTo>
                    <a:pt x="107" y="10"/>
                    <a:pt x="107" y="16"/>
                    <a:pt x="107" y="16"/>
                  </a:cubicBezTo>
                  <a:cubicBezTo>
                    <a:pt x="107" y="16"/>
                    <a:pt x="104" y="16"/>
                    <a:pt x="101" y="16"/>
                  </a:cubicBezTo>
                  <a:cubicBezTo>
                    <a:pt x="101" y="12"/>
                    <a:pt x="101" y="0"/>
                    <a:pt x="101" y="0"/>
                  </a:cubicBezTo>
                  <a:cubicBezTo>
                    <a:pt x="56" y="7"/>
                    <a:pt x="27" y="0"/>
                    <a:pt x="27" y="0"/>
                  </a:cubicBezTo>
                  <a:cubicBezTo>
                    <a:pt x="27" y="16"/>
                    <a:pt x="27" y="16"/>
                    <a:pt x="27" y="16"/>
                  </a:cubicBezTo>
                  <a:cubicBezTo>
                    <a:pt x="23" y="16"/>
                    <a:pt x="22" y="16"/>
                    <a:pt x="22" y="16"/>
                  </a:cubicBezTo>
                  <a:cubicBezTo>
                    <a:pt x="22" y="16"/>
                    <a:pt x="22" y="10"/>
                    <a:pt x="17" y="10"/>
                  </a:cubicBezTo>
                  <a:cubicBezTo>
                    <a:pt x="17" y="10"/>
                    <a:pt x="15" y="10"/>
                    <a:pt x="12" y="10"/>
                  </a:cubicBezTo>
                  <a:cubicBezTo>
                    <a:pt x="1" y="10"/>
                    <a:pt x="1" y="21"/>
                    <a:pt x="1" y="21"/>
                  </a:cubicBezTo>
                  <a:cubicBezTo>
                    <a:pt x="1" y="26"/>
                    <a:pt x="1" y="26"/>
                    <a:pt x="1" y="26"/>
                  </a:cubicBezTo>
                  <a:cubicBezTo>
                    <a:pt x="1" y="26"/>
                    <a:pt x="0" y="63"/>
                    <a:pt x="46" y="92"/>
                  </a:cubicBezTo>
                  <a:cubicBezTo>
                    <a:pt x="46" y="92"/>
                    <a:pt x="52" y="98"/>
                    <a:pt x="59" y="98"/>
                  </a:cubicBezTo>
                  <a:cubicBezTo>
                    <a:pt x="59" y="103"/>
                    <a:pt x="59" y="103"/>
                    <a:pt x="59" y="103"/>
                  </a:cubicBezTo>
                  <a:cubicBezTo>
                    <a:pt x="59" y="103"/>
                    <a:pt x="54" y="103"/>
                    <a:pt x="54" y="106"/>
                  </a:cubicBezTo>
                  <a:cubicBezTo>
                    <a:pt x="54" y="109"/>
                    <a:pt x="59" y="108"/>
                    <a:pt x="59" y="108"/>
                  </a:cubicBezTo>
                  <a:cubicBezTo>
                    <a:pt x="59" y="114"/>
                    <a:pt x="59" y="114"/>
                    <a:pt x="59" y="114"/>
                  </a:cubicBezTo>
                  <a:cubicBezTo>
                    <a:pt x="59" y="114"/>
                    <a:pt x="58" y="119"/>
                    <a:pt x="54" y="119"/>
                  </a:cubicBezTo>
                  <a:cubicBezTo>
                    <a:pt x="54" y="124"/>
                    <a:pt x="48" y="124"/>
                    <a:pt x="48" y="124"/>
                  </a:cubicBezTo>
                  <a:cubicBezTo>
                    <a:pt x="48" y="124"/>
                    <a:pt x="43" y="125"/>
                    <a:pt x="43" y="129"/>
                  </a:cubicBezTo>
                  <a:cubicBezTo>
                    <a:pt x="43" y="129"/>
                    <a:pt x="42" y="135"/>
                    <a:pt x="49" y="135"/>
                  </a:cubicBezTo>
                  <a:cubicBezTo>
                    <a:pt x="56" y="135"/>
                    <a:pt x="80" y="135"/>
                    <a:pt x="80" y="135"/>
                  </a:cubicBezTo>
                  <a:cubicBezTo>
                    <a:pt x="85" y="135"/>
                    <a:pt x="85" y="129"/>
                    <a:pt x="85" y="129"/>
                  </a:cubicBezTo>
                  <a:cubicBezTo>
                    <a:pt x="85" y="129"/>
                    <a:pt x="85" y="124"/>
                    <a:pt x="80" y="124"/>
                  </a:cubicBezTo>
                  <a:cubicBezTo>
                    <a:pt x="74" y="124"/>
                    <a:pt x="74" y="119"/>
                    <a:pt x="74" y="119"/>
                  </a:cubicBezTo>
                  <a:cubicBezTo>
                    <a:pt x="74" y="119"/>
                    <a:pt x="69" y="119"/>
                    <a:pt x="69" y="114"/>
                  </a:cubicBezTo>
                  <a:cubicBezTo>
                    <a:pt x="69" y="108"/>
                    <a:pt x="69" y="108"/>
                    <a:pt x="69" y="108"/>
                  </a:cubicBezTo>
                  <a:cubicBezTo>
                    <a:pt x="69" y="108"/>
                    <a:pt x="75" y="109"/>
                    <a:pt x="75" y="106"/>
                  </a:cubicBezTo>
                  <a:cubicBezTo>
                    <a:pt x="75" y="103"/>
                    <a:pt x="69" y="103"/>
                    <a:pt x="69" y="103"/>
                  </a:cubicBezTo>
                  <a:cubicBezTo>
                    <a:pt x="69" y="98"/>
                    <a:pt x="69" y="98"/>
                    <a:pt x="69" y="98"/>
                  </a:cubicBezTo>
                  <a:cubicBezTo>
                    <a:pt x="75" y="98"/>
                    <a:pt x="79" y="96"/>
                    <a:pt x="83" y="92"/>
                  </a:cubicBezTo>
                  <a:close/>
                  <a:moveTo>
                    <a:pt x="101" y="21"/>
                  </a:moveTo>
                  <a:cubicBezTo>
                    <a:pt x="103" y="21"/>
                    <a:pt x="107" y="21"/>
                    <a:pt x="107" y="21"/>
                  </a:cubicBezTo>
                  <a:cubicBezTo>
                    <a:pt x="112" y="21"/>
                    <a:pt x="112" y="16"/>
                    <a:pt x="112" y="16"/>
                  </a:cubicBezTo>
                  <a:cubicBezTo>
                    <a:pt x="117" y="16"/>
                    <a:pt x="117" y="21"/>
                    <a:pt x="117" y="21"/>
                  </a:cubicBezTo>
                  <a:cubicBezTo>
                    <a:pt x="117" y="26"/>
                    <a:pt x="117" y="26"/>
                    <a:pt x="117" y="26"/>
                  </a:cubicBezTo>
                  <a:cubicBezTo>
                    <a:pt x="117" y="26"/>
                    <a:pt x="116" y="47"/>
                    <a:pt x="91" y="71"/>
                  </a:cubicBezTo>
                  <a:cubicBezTo>
                    <a:pt x="96" y="61"/>
                    <a:pt x="101" y="38"/>
                    <a:pt x="101" y="21"/>
                  </a:cubicBezTo>
                  <a:close/>
                  <a:moveTo>
                    <a:pt x="36" y="72"/>
                  </a:moveTo>
                  <a:cubicBezTo>
                    <a:pt x="11" y="48"/>
                    <a:pt x="10" y="27"/>
                    <a:pt x="10" y="27"/>
                  </a:cubicBezTo>
                  <a:cubicBezTo>
                    <a:pt x="10" y="22"/>
                    <a:pt x="10" y="22"/>
                    <a:pt x="10" y="22"/>
                  </a:cubicBezTo>
                  <a:cubicBezTo>
                    <a:pt x="10" y="22"/>
                    <a:pt x="10" y="17"/>
                    <a:pt x="15" y="17"/>
                  </a:cubicBezTo>
                  <a:cubicBezTo>
                    <a:pt x="15" y="17"/>
                    <a:pt x="15" y="22"/>
                    <a:pt x="20" y="22"/>
                  </a:cubicBezTo>
                  <a:cubicBezTo>
                    <a:pt x="20" y="22"/>
                    <a:pt x="24" y="22"/>
                    <a:pt x="26" y="22"/>
                  </a:cubicBezTo>
                  <a:cubicBezTo>
                    <a:pt x="26" y="39"/>
                    <a:pt x="30" y="62"/>
                    <a:pt x="36" y="72"/>
                  </a:cubicBezTo>
                  <a:close/>
                </a:path>
              </a:pathLst>
            </a:custGeom>
            <a:solidFill>
              <a:schemeClr val="bg1"/>
            </a:solidFill>
            <a:ln>
              <a:noFill/>
            </a:ln>
          </p:spPr>
          <p:txBody>
            <a:bodyPr vert="horz" wrap="square" lIns="96435" tIns="48218" rIns="96435" bIns="48218" numCol="1" anchor="t" anchorCtr="0" compatLnSpc="1"/>
            <a:lstStyle/>
            <a:p>
              <a:endParaRPr lang="en-US" sz="1425">
                <a:cs typeface="+mn-ea"/>
              </a:endParaRPr>
            </a:p>
          </p:txBody>
        </p:sp>
      </p:grpSp>
      <p:grpSp>
        <p:nvGrpSpPr>
          <p:cNvPr id="5" name="组合 4"/>
          <p:cNvGrpSpPr/>
          <p:nvPr/>
        </p:nvGrpSpPr>
        <p:grpSpPr>
          <a:xfrm>
            <a:off x="7421268" y="3506482"/>
            <a:ext cx="883991" cy="883991"/>
            <a:chOff x="6226075" y="3225466"/>
            <a:chExt cx="838200" cy="838200"/>
          </a:xfrm>
          <a:effectLst>
            <a:outerShdw blurRad="419100" dist="419100" dir="5400000" algn="ctr" rotWithShape="0">
              <a:srgbClr val="000000">
                <a:alpha val="43137"/>
              </a:srgbClr>
            </a:outerShdw>
          </a:effectLst>
        </p:grpSpPr>
        <p:sp>
          <p:nvSpPr>
            <p:cNvPr id="54" name="Rounded Rectangle 17"/>
            <p:cNvSpPr/>
            <p:nvPr/>
          </p:nvSpPr>
          <p:spPr>
            <a:xfrm>
              <a:off x="6226075" y="3225466"/>
              <a:ext cx="838200" cy="838200"/>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25">
                <a:cs typeface="+mn-ea"/>
              </a:endParaRPr>
            </a:p>
          </p:txBody>
        </p:sp>
        <p:grpSp>
          <p:nvGrpSpPr>
            <p:cNvPr id="74" name="Group 29"/>
            <p:cNvGrpSpPr/>
            <p:nvPr/>
          </p:nvGrpSpPr>
          <p:grpSpPr>
            <a:xfrm>
              <a:off x="6482949" y="3448336"/>
              <a:ext cx="324452" cy="406813"/>
              <a:chOff x="5106627" y="2260366"/>
              <a:chExt cx="324452" cy="406813"/>
            </a:xfrm>
            <a:solidFill>
              <a:schemeClr val="bg1"/>
            </a:solidFill>
          </p:grpSpPr>
          <p:sp>
            <p:nvSpPr>
              <p:cNvPr id="75" name="Freeform 80"/>
              <p:cNvSpPr/>
              <p:nvPr/>
            </p:nvSpPr>
            <p:spPr bwMode="auto">
              <a:xfrm>
                <a:off x="5106627" y="2430079"/>
                <a:ext cx="324452" cy="134772"/>
              </a:xfrm>
              <a:custGeom>
                <a:avLst/>
                <a:gdLst>
                  <a:gd name="T0" fmla="*/ 49 w 98"/>
                  <a:gd name="T1" fmla="*/ 16 h 40"/>
                  <a:gd name="T2" fmla="*/ 2 w 98"/>
                  <a:gd name="T3" fmla="*/ 0 h 40"/>
                  <a:gd name="T4" fmla="*/ 0 w 98"/>
                  <a:gd name="T5" fmla="*/ 5 h 40"/>
                  <a:gd name="T6" fmla="*/ 0 w 98"/>
                  <a:gd name="T7" fmla="*/ 20 h 40"/>
                  <a:gd name="T8" fmla="*/ 49 w 98"/>
                  <a:gd name="T9" fmla="*/ 40 h 40"/>
                  <a:gd name="T10" fmla="*/ 98 w 98"/>
                  <a:gd name="T11" fmla="*/ 20 h 40"/>
                  <a:gd name="T12" fmla="*/ 98 w 98"/>
                  <a:gd name="T13" fmla="*/ 5 h 40"/>
                  <a:gd name="T14" fmla="*/ 96 w 98"/>
                  <a:gd name="T15" fmla="*/ 0 h 40"/>
                  <a:gd name="T16" fmla="*/ 49 w 98"/>
                  <a:gd name="T17"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49" y="16"/>
                    </a:moveTo>
                    <a:cubicBezTo>
                      <a:pt x="26" y="16"/>
                      <a:pt x="7" y="9"/>
                      <a:pt x="2" y="0"/>
                    </a:cubicBezTo>
                    <a:cubicBezTo>
                      <a:pt x="1" y="2"/>
                      <a:pt x="0" y="3"/>
                      <a:pt x="0" y="5"/>
                    </a:cubicBezTo>
                    <a:cubicBezTo>
                      <a:pt x="0" y="20"/>
                      <a:pt x="0" y="20"/>
                      <a:pt x="0" y="20"/>
                    </a:cubicBezTo>
                    <a:cubicBezTo>
                      <a:pt x="0" y="31"/>
                      <a:pt x="22" y="40"/>
                      <a:pt x="49" y="40"/>
                    </a:cubicBezTo>
                    <a:cubicBezTo>
                      <a:pt x="76" y="40"/>
                      <a:pt x="98" y="31"/>
                      <a:pt x="98" y="20"/>
                    </a:cubicBezTo>
                    <a:cubicBezTo>
                      <a:pt x="98" y="5"/>
                      <a:pt x="98" y="5"/>
                      <a:pt x="98" y="5"/>
                    </a:cubicBezTo>
                    <a:cubicBezTo>
                      <a:pt x="98" y="3"/>
                      <a:pt x="97" y="2"/>
                      <a:pt x="96" y="0"/>
                    </a:cubicBezTo>
                    <a:cubicBezTo>
                      <a:pt x="91" y="9"/>
                      <a:pt x="72" y="16"/>
                      <a:pt x="49"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sz="1425">
                  <a:cs typeface="+mn-ea"/>
                </a:endParaRPr>
              </a:p>
            </p:txBody>
          </p:sp>
          <p:sp>
            <p:nvSpPr>
              <p:cNvPr id="76" name="Freeform 81"/>
              <p:cNvSpPr/>
              <p:nvPr/>
            </p:nvSpPr>
            <p:spPr bwMode="auto">
              <a:xfrm>
                <a:off x="5106627" y="2534902"/>
                <a:ext cx="324452" cy="132277"/>
              </a:xfrm>
              <a:custGeom>
                <a:avLst/>
                <a:gdLst>
                  <a:gd name="T0" fmla="*/ 49 w 98"/>
                  <a:gd name="T1" fmla="*/ 15 h 40"/>
                  <a:gd name="T2" fmla="*/ 2 w 98"/>
                  <a:gd name="T3" fmla="*/ 0 h 40"/>
                  <a:gd name="T4" fmla="*/ 0 w 98"/>
                  <a:gd name="T5" fmla="*/ 4 h 40"/>
                  <a:gd name="T6" fmla="*/ 0 w 98"/>
                  <a:gd name="T7" fmla="*/ 19 h 40"/>
                  <a:gd name="T8" fmla="*/ 49 w 98"/>
                  <a:gd name="T9" fmla="*/ 40 h 40"/>
                  <a:gd name="T10" fmla="*/ 98 w 98"/>
                  <a:gd name="T11" fmla="*/ 19 h 40"/>
                  <a:gd name="T12" fmla="*/ 98 w 98"/>
                  <a:gd name="T13" fmla="*/ 4 h 40"/>
                  <a:gd name="T14" fmla="*/ 96 w 98"/>
                  <a:gd name="T15" fmla="*/ 0 h 40"/>
                  <a:gd name="T16" fmla="*/ 49 w 98"/>
                  <a:gd name="T17" fmla="*/ 1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49" y="15"/>
                    </a:moveTo>
                    <a:cubicBezTo>
                      <a:pt x="26" y="15"/>
                      <a:pt x="7" y="9"/>
                      <a:pt x="2" y="0"/>
                    </a:cubicBezTo>
                    <a:cubicBezTo>
                      <a:pt x="1" y="1"/>
                      <a:pt x="0" y="3"/>
                      <a:pt x="0" y="4"/>
                    </a:cubicBezTo>
                    <a:cubicBezTo>
                      <a:pt x="0" y="19"/>
                      <a:pt x="0" y="19"/>
                      <a:pt x="0" y="19"/>
                    </a:cubicBezTo>
                    <a:cubicBezTo>
                      <a:pt x="0" y="31"/>
                      <a:pt x="22" y="40"/>
                      <a:pt x="49" y="40"/>
                    </a:cubicBezTo>
                    <a:cubicBezTo>
                      <a:pt x="76" y="40"/>
                      <a:pt x="98" y="31"/>
                      <a:pt x="98" y="19"/>
                    </a:cubicBezTo>
                    <a:cubicBezTo>
                      <a:pt x="98" y="4"/>
                      <a:pt x="98" y="4"/>
                      <a:pt x="98" y="4"/>
                    </a:cubicBezTo>
                    <a:cubicBezTo>
                      <a:pt x="98" y="3"/>
                      <a:pt x="97" y="1"/>
                      <a:pt x="96" y="0"/>
                    </a:cubicBezTo>
                    <a:cubicBezTo>
                      <a:pt x="91" y="9"/>
                      <a:pt x="72" y="15"/>
                      <a:pt x="49"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sz="1425">
                  <a:cs typeface="+mn-ea"/>
                </a:endParaRPr>
              </a:p>
            </p:txBody>
          </p:sp>
          <p:sp>
            <p:nvSpPr>
              <p:cNvPr id="77" name="Freeform 82"/>
              <p:cNvSpPr/>
              <p:nvPr/>
            </p:nvSpPr>
            <p:spPr bwMode="auto">
              <a:xfrm>
                <a:off x="5106627" y="2330248"/>
                <a:ext cx="324452" cy="137269"/>
              </a:xfrm>
              <a:custGeom>
                <a:avLst/>
                <a:gdLst>
                  <a:gd name="T0" fmla="*/ 96 w 98"/>
                  <a:gd name="T1" fmla="*/ 0 h 41"/>
                  <a:gd name="T2" fmla="*/ 49 w 98"/>
                  <a:gd name="T3" fmla="*/ 15 h 41"/>
                  <a:gd name="T4" fmla="*/ 2 w 98"/>
                  <a:gd name="T5" fmla="*/ 0 h 41"/>
                  <a:gd name="T6" fmla="*/ 0 w 98"/>
                  <a:gd name="T7" fmla="*/ 5 h 41"/>
                  <a:gd name="T8" fmla="*/ 0 w 98"/>
                  <a:gd name="T9" fmla="*/ 20 h 41"/>
                  <a:gd name="T10" fmla="*/ 49 w 98"/>
                  <a:gd name="T11" fmla="*/ 41 h 41"/>
                  <a:gd name="T12" fmla="*/ 98 w 98"/>
                  <a:gd name="T13" fmla="*/ 20 h 41"/>
                  <a:gd name="T14" fmla="*/ 98 w 98"/>
                  <a:gd name="T15" fmla="*/ 5 h 41"/>
                  <a:gd name="T16" fmla="*/ 96 w 98"/>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1">
                    <a:moveTo>
                      <a:pt x="96" y="0"/>
                    </a:moveTo>
                    <a:cubicBezTo>
                      <a:pt x="95" y="9"/>
                      <a:pt x="75" y="15"/>
                      <a:pt x="49" y="15"/>
                    </a:cubicBezTo>
                    <a:cubicBezTo>
                      <a:pt x="24" y="15"/>
                      <a:pt x="3" y="9"/>
                      <a:pt x="2" y="0"/>
                    </a:cubicBezTo>
                    <a:cubicBezTo>
                      <a:pt x="1" y="2"/>
                      <a:pt x="0" y="3"/>
                      <a:pt x="0" y="5"/>
                    </a:cubicBezTo>
                    <a:cubicBezTo>
                      <a:pt x="0" y="20"/>
                      <a:pt x="0" y="20"/>
                      <a:pt x="0" y="20"/>
                    </a:cubicBezTo>
                    <a:cubicBezTo>
                      <a:pt x="0" y="31"/>
                      <a:pt x="22" y="41"/>
                      <a:pt x="49" y="41"/>
                    </a:cubicBezTo>
                    <a:cubicBezTo>
                      <a:pt x="76" y="41"/>
                      <a:pt x="98" y="31"/>
                      <a:pt x="98" y="20"/>
                    </a:cubicBezTo>
                    <a:cubicBezTo>
                      <a:pt x="98" y="5"/>
                      <a:pt x="98" y="5"/>
                      <a:pt x="98" y="5"/>
                    </a:cubicBezTo>
                    <a:cubicBezTo>
                      <a:pt x="98" y="3"/>
                      <a:pt x="97" y="2"/>
                      <a:pt x="9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sz="1425">
                  <a:cs typeface="+mn-ea"/>
                </a:endParaRPr>
              </a:p>
            </p:txBody>
          </p:sp>
          <p:sp>
            <p:nvSpPr>
              <p:cNvPr id="78" name="Oval 83"/>
              <p:cNvSpPr>
                <a:spLocks noChangeArrowheads="1"/>
              </p:cNvSpPr>
              <p:nvPr/>
            </p:nvSpPr>
            <p:spPr bwMode="auto">
              <a:xfrm>
                <a:off x="5111618" y="2260366"/>
                <a:ext cx="316965" cy="10731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sz="1425">
                  <a:cs typeface="+mn-ea"/>
                </a:endParaRPr>
              </a:p>
            </p:txBody>
          </p:sp>
        </p:grpSp>
      </p:grpSp>
      <p:grpSp>
        <p:nvGrpSpPr>
          <p:cNvPr id="7" name="组合 6"/>
          <p:cNvGrpSpPr/>
          <p:nvPr/>
        </p:nvGrpSpPr>
        <p:grpSpPr>
          <a:xfrm>
            <a:off x="7421268" y="5118863"/>
            <a:ext cx="883991" cy="883991"/>
            <a:chOff x="8799095" y="3225466"/>
            <a:chExt cx="838200" cy="838200"/>
          </a:xfrm>
          <a:effectLst>
            <a:outerShdw blurRad="419100" dist="419100" dir="5400000" algn="ctr" rotWithShape="0">
              <a:srgbClr val="000000">
                <a:alpha val="43137"/>
              </a:srgbClr>
            </a:outerShdw>
          </a:effectLst>
        </p:grpSpPr>
        <p:sp>
          <p:nvSpPr>
            <p:cNvPr id="55" name="Rounded Rectangle 19"/>
            <p:cNvSpPr/>
            <p:nvPr/>
          </p:nvSpPr>
          <p:spPr>
            <a:xfrm>
              <a:off x="8799095" y="3225466"/>
              <a:ext cx="838200" cy="838200"/>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25">
                <a:cs typeface="+mn-ea"/>
              </a:endParaRPr>
            </a:p>
          </p:txBody>
        </p:sp>
        <p:grpSp>
          <p:nvGrpSpPr>
            <p:cNvPr id="79" name="Group 34"/>
            <p:cNvGrpSpPr/>
            <p:nvPr/>
          </p:nvGrpSpPr>
          <p:grpSpPr>
            <a:xfrm>
              <a:off x="9018533" y="3535999"/>
              <a:ext cx="399324" cy="217134"/>
              <a:chOff x="7682273" y="3211260"/>
              <a:chExt cx="399324" cy="217134"/>
            </a:xfrm>
            <a:solidFill>
              <a:schemeClr val="bg1"/>
            </a:solidFill>
          </p:grpSpPr>
          <p:sp>
            <p:nvSpPr>
              <p:cNvPr id="80" name="Freeform 98"/>
              <p:cNvSpPr>
                <a:spLocks noEditPoints="1"/>
              </p:cNvSpPr>
              <p:nvPr/>
            </p:nvSpPr>
            <p:spPr bwMode="auto">
              <a:xfrm>
                <a:off x="7682273" y="3211260"/>
                <a:ext cx="289511" cy="217134"/>
              </a:xfrm>
              <a:custGeom>
                <a:avLst/>
                <a:gdLst>
                  <a:gd name="T0" fmla="*/ 26 w 87"/>
                  <a:gd name="T1" fmla="*/ 23 h 65"/>
                  <a:gd name="T2" fmla="*/ 26 w 87"/>
                  <a:gd name="T3" fmla="*/ 33 h 65"/>
                  <a:gd name="T4" fmla="*/ 7 w 87"/>
                  <a:gd name="T5" fmla="*/ 17 h 65"/>
                  <a:gd name="T6" fmla="*/ 7 w 87"/>
                  <a:gd name="T7" fmla="*/ 0 h 65"/>
                  <a:gd name="T8" fmla="*/ 0 w 87"/>
                  <a:gd name="T9" fmla="*/ 0 h 65"/>
                  <a:gd name="T10" fmla="*/ 0 w 87"/>
                  <a:gd name="T11" fmla="*/ 17 h 65"/>
                  <a:gd name="T12" fmla="*/ 26 w 87"/>
                  <a:gd name="T13" fmla="*/ 42 h 65"/>
                  <a:gd name="T14" fmla="*/ 26 w 87"/>
                  <a:gd name="T15" fmla="*/ 42 h 65"/>
                  <a:gd name="T16" fmla="*/ 26 w 87"/>
                  <a:gd name="T17" fmla="*/ 49 h 65"/>
                  <a:gd name="T18" fmla="*/ 41 w 87"/>
                  <a:gd name="T19" fmla="*/ 65 h 65"/>
                  <a:gd name="T20" fmla="*/ 87 w 87"/>
                  <a:gd name="T21" fmla="*/ 65 h 65"/>
                  <a:gd name="T22" fmla="*/ 87 w 87"/>
                  <a:gd name="T23" fmla="*/ 9 h 65"/>
                  <a:gd name="T24" fmla="*/ 40 w 87"/>
                  <a:gd name="T25" fmla="*/ 9 h 65"/>
                  <a:gd name="T26" fmla="*/ 26 w 87"/>
                  <a:gd name="T27" fmla="*/ 23 h 65"/>
                  <a:gd name="T28" fmla="*/ 73 w 87"/>
                  <a:gd name="T29" fmla="*/ 19 h 65"/>
                  <a:gd name="T30" fmla="*/ 80 w 87"/>
                  <a:gd name="T31" fmla="*/ 19 h 65"/>
                  <a:gd name="T32" fmla="*/ 80 w 87"/>
                  <a:gd name="T33" fmla="*/ 56 h 65"/>
                  <a:gd name="T34" fmla="*/ 73 w 87"/>
                  <a:gd name="T35" fmla="*/ 56 h 65"/>
                  <a:gd name="T36" fmla="*/ 73 w 87"/>
                  <a:gd name="T37" fmla="*/ 1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7" h="65">
                    <a:moveTo>
                      <a:pt x="26" y="23"/>
                    </a:moveTo>
                    <a:cubicBezTo>
                      <a:pt x="26" y="33"/>
                      <a:pt x="26" y="33"/>
                      <a:pt x="26" y="33"/>
                    </a:cubicBezTo>
                    <a:cubicBezTo>
                      <a:pt x="6" y="33"/>
                      <a:pt x="7" y="17"/>
                      <a:pt x="7" y="17"/>
                    </a:cubicBezTo>
                    <a:cubicBezTo>
                      <a:pt x="7" y="0"/>
                      <a:pt x="7" y="0"/>
                      <a:pt x="7" y="0"/>
                    </a:cubicBezTo>
                    <a:cubicBezTo>
                      <a:pt x="0" y="0"/>
                      <a:pt x="0" y="0"/>
                      <a:pt x="0" y="0"/>
                    </a:cubicBezTo>
                    <a:cubicBezTo>
                      <a:pt x="0" y="17"/>
                      <a:pt x="0" y="17"/>
                      <a:pt x="0" y="17"/>
                    </a:cubicBezTo>
                    <a:cubicBezTo>
                      <a:pt x="0" y="43"/>
                      <a:pt x="26" y="42"/>
                      <a:pt x="26" y="42"/>
                    </a:cubicBezTo>
                    <a:cubicBezTo>
                      <a:pt x="26" y="42"/>
                      <a:pt x="26" y="42"/>
                      <a:pt x="26" y="42"/>
                    </a:cubicBezTo>
                    <a:cubicBezTo>
                      <a:pt x="26" y="49"/>
                      <a:pt x="26" y="49"/>
                      <a:pt x="26" y="49"/>
                    </a:cubicBezTo>
                    <a:cubicBezTo>
                      <a:pt x="26" y="49"/>
                      <a:pt x="25" y="65"/>
                      <a:pt x="41" y="65"/>
                    </a:cubicBezTo>
                    <a:cubicBezTo>
                      <a:pt x="60" y="65"/>
                      <a:pt x="87" y="65"/>
                      <a:pt x="87" y="65"/>
                    </a:cubicBezTo>
                    <a:cubicBezTo>
                      <a:pt x="87" y="9"/>
                      <a:pt x="87" y="9"/>
                      <a:pt x="87" y="9"/>
                    </a:cubicBezTo>
                    <a:cubicBezTo>
                      <a:pt x="87" y="9"/>
                      <a:pt x="60" y="9"/>
                      <a:pt x="40" y="9"/>
                    </a:cubicBezTo>
                    <a:cubicBezTo>
                      <a:pt x="25" y="9"/>
                      <a:pt x="26" y="23"/>
                      <a:pt x="26" y="23"/>
                    </a:cubicBezTo>
                    <a:close/>
                    <a:moveTo>
                      <a:pt x="73" y="19"/>
                    </a:moveTo>
                    <a:cubicBezTo>
                      <a:pt x="80" y="19"/>
                      <a:pt x="80" y="19"/>
                      <a:pt x="80" y="19"/>
                    </a:cubicBezTo>
                    <a:cubicBezTo>
                      <a:pt x="80" y="56"/>
                      <a:pt x="80" y="56"/>
                      <a:pt x="80" y="56"/>
                    </a:cubicBezTo>
                    <a:cubicBezTo>
                      <a:pt x="73" y="56"/>
                      <a:pt x="73" y="56"/>
                      <a:pt x="73" y="56"/>
                    </a:cubicBezTo>
                    <a:lnTo>
                      <a:pt x="73" y="19"/>
                    </a:lnTo>
                    <a:close/>
                  </a:path>
                </a:pathLst>
              </a:custGeom>
              <a:grpFill/>
              <a:ln>
                <a:noFill/>
              </a:ln>
            </p:spPr>
            <p:txBody>
              <a:bodyPr vert="horz" wrap="square" lIns="96435" tIns="48218" rIns="96435" bIns="48218" numCol="1" anchor="t" anchorCtr="0" compatLnSpc="1"/>
              <a:lstStyle/>
              <a:p>
                <a:endParaRPr lang="en-US" sz="1425">
                  <a:cs typeface="+mn-ea"/>
                </a:endParaRPr>
              </a:p>
            </p:txBody>
          </p:sp>
          <p:sp>
            <p:nvSpPr>
              <p:cNvPr id="81" name="Freeform 99"/>
              <p:cNvSpPr>
                <a:spLocks noEditPoints="1"/>
              </p:cNvSpPr>
              <p:nvPr/>
            </p:nvSpPr>
            <p:spPr bwMode="auto">
              <a:xfrm>
                <a:off x="7981766" y="3368493"/>
                <a:ext cx="99831" cy="32446"/>
              </a:xfrm>
              <a:custGeom>
                <a:avLst/>
                <a:gdLst>
                  <a:gd name="T0" fmla="*/ 0 w 30"/>
                  <a:gd name="T1" fmla="*/ 10 h 10"/>
                  <a:gd name="T2" fmla="*/ 30 w 30"/>
                  <a:gd name="T3" fmla="*/ 10 h 10"/>
                  <a:gd name="T4" fmla="*/ 30 w 30"/>
                  <a:gd name="T5" fmla="*/ 0 h 10"/>
                  <a:gd name="T6" fmla="*/ 0 w 30"/>
                  <a:gd name="T7" fmla="*/ 0 h 10"/>
                  <a:gd name="T8" fmla="*/ 0 w 30"/>
                  <a:gd name="T9" fmla="*/ 10 h 10"/>
                  <a:gd name="T10" fmla="*/ 25 w 30"/>
                  <a:gd name="T11" fmla="*/ 2 h 10"/>
                  <a:gd name="T12" fmla="*/ 28 w 30"/>
                  <a:gd name="T13" fmla="*/ 5 h 10"/>
                  <a:gd name="T14" fmla="*/ 25 w 30"/>
                  <a:gd name="T15" fmla="*/ 8 h 10"/>
                  <a:gd name="T16" fmla="*/ 22 w 30"/>
                  <a:gd name="T17" fmla="*/ 5 h 10"/>
                  <a:gd name="T18" fmla="*/ 25 w 30"/>
                  <a:gd name="T1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0">
                    <a:moveTo>
                      <a:pt x="0" y="10"/>
                    </a:moveTo>
                    <a:cubicBezTo>
                      <a:pt x="30" y="10"/>
                      <a:pt x="30" y="10"/>
                      <a:pt x="30" y="10"/>
                    </a:cubicBezTo>
                    <a:cubicBezTo>
                      <a:pt x="30" y="0"/>
                      <a:pt x="30" y="0"/>
                      <a:pt x="30" y="0"/>
                    </a:cubicBezTo>
                    <a:cubicBezTo>
                      <a:pt x="0" y="0"/>
                      <a:pt x="0" y="0"/>
                      <a:pt x="0" y="0"/>
                    </a:cubicBezTo>
                    <a:lnTo>
                      <a:pt x="0" y="10"/>
                    </a:lnTo>
                    <a:close/>
                    <a:moveTo>
                      <a:pt x="25" y="2"/>
                    </a:moveTo>
                    <a:cubicBezTo>
                      <a:pt x="27" y="2"/>
                      <a:pt x="28" y="4"/>
                      <a:pt x="28" y="5"/>
                    </a:cubicBezTo>
                    <a:cubicBezTo>
                      <a:pt x="28" y="7"/>
                      <a:pt x="27" y="8"/>
                      <a:pt x="25" y="8"/>
                    </a:cubicBezTo>
                    <a:cubicBezTo>
                      <a:pt x="23" y="8"/>
                      <a:pt x="22" y="7"/>
                      <a:pt x="22" y="5"/>
                    </a:cubicBezTo>
                    <a:cubicBezTo>
                      <a:pt x="22" y="4"/>
                      <a:pt x="23" y="2"/>
                      <a:pt x="25" y="2"/>
                    </a:cubicBezTo>
                    <a:close/>
                  </a:path>
                </a:pathLst>
              </a:custGeom>
              <a:grpFill/>
              <a:ln>
                <a:noFill/>
              </a:ln>
            </p:spPr>
            <p:txBody>
              <a:bodyPr vert="horz" wrap="square" lIns="96435" tIns="48218" rIns="96435" bIns="48218" numCol="1" anchor="t" anchorCtr="0" compatLnSpc="1"/>
              <a:lstStyle/>
              <a:p>
                <a:endParaRPr lang="en-US" sz="1425">
                  <a:cs typeface="+mn-ea"/>
                </a:endParaRPr>
              </a:p>
            </p:txBody>
          </p:sp>
          <p:sp>
            <p:nvSpPr>
              <p:cNvPr id="82" name="Freeform 100"/>
              <p:cNvSpPr>
                <a:spLocks noEditPoints="1"/>
              </p:cNvSpPr>
              <p:nvPr/>
            </p:nvSpPr>
            <p:spPr bwMode="auto">
              <a:xfrm>
                <a:off x="7981766" y="3276150"/>
                <a:ext cx="99831" cy="32446"/>
              </a:xfrm>
              <a:custGeom>
                <a:avLst/>
                <a:gdLst>
                  <a:gd name="T0" fmla="*/ 0 w 30"/>
                  <a:gd name="T1" fmla="*/ 0 h 10"/>
                  <a:gd name="T2" fmla="*/ 0 w 30"/>
                  <a:gd name="T3" fmla="*/ 10 h 10"/>
                  <a:gd name="T4" fmla="*/ 30 w 30"/>
                  <a:gd name="T5" fmla="*/ 10 h 10"/>
                  <a:gd name="T6" fmla="*/ 30 w 30"/>
                  <a:gd name="T7" fmla="*/ 0 h 10"/>
                  <a:gd name="T8" fmla="*/ 0 w 30"/>
                  <a:gd name="T9" fmla="*/ 0 h 10"/>
                  <a:gd name="T10" fmla="*/ 25 w 30"/>
                  <a:gd name="T11" fmla="*/ 8 h 10"/>
                  <a:gd name="T12" fmla="*/ 22 w 30"/>
                  <a:gd name="T13" fmla="*/ 5 h 10"/>
                  <a:gd name="T14" fmla="*/ 25 w 30"/>
                  <a:gd name="T15" fmla="*/ 3 h 10"/>
                  <a:gd name="T16" fmla="*/ 28 w 30"/>
                  <a:gd name="T17" fmla="*/ 5 h 10"/>
                  <a:gd name="T18" fmla="*/ 25 w 30"/>
                  <a:gd name="T19"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0">
                    <a:moveTo>
                      <a:pt x="0" y="0"/>
                    </a:moveTo>
                    <a:cubicBezTo>
                      <a:pt x="0" y="10"/>
                      <a:pt x="0" y="10"/>
                      <a:pt x="0" y="10"/>
                    </a:cubicBezTo>
                    <a:cubicBezTo>
                      <a:pt x="30" y="10"/>
                      <a:pt x="30" y="10"/>
                      <a:pt x="30" y="10"/>
                    </a:cubicBezTo>
                    <a:cubicBezTo>
                      <a:pt x="30" y="0"/>
                      <a:pt x="30" y="0"/>
                      <a:pt x="30" y="0"/>
                    </a:cubicBezTo>
                    <a:lnTo>
                      <a:pt x="0" y="0"/>
                    </a:lnTo>
                    <a:close/>
                    <a:moveTo>
                      <a:pt x="25" y="8"/>
                    </a:moveTo>
                    <a:cubicBezTo>
                      <a:pt x="23" y="8"/>
                      <a:pt x="22" y="7"/>
                      <a:pt x="22" y="5"/>
                    </a:cubicBezTo>
                    <a:cubicBezTo>
                      <a:pt x="22" y="4"/>
                      <a:pt x="23" y="3"/>
                      <a:pt x="25" y="3"/>
                    </a:cubicBezTo>
                    <a:cubicBezTo>
                      <a:pt x="27" y="3"/>
                      <a:pt x="28" y="4"/>
                      <a:pt x="28" y="5"/>
                    </a:cubicBezTo>
                    <a:cubicBezTo>
                      <a:pt x="28" y="7"/>
                      <a:pt x="27" y="8"/>
                      <a:pt x="25" y="8"/>
                    </a:cubicBezTo>
                    <a:close/>
                  </a:path>
                </a:pathLst>
              </a:custGeom>
              <a:grpFill/>
              <a:ln>
                <a:noFill/>
              </a:ln>
            </p:spPr>
            <p:txBody>
              <a:bodyPr vert="horz" wrap="square" lIns="96435" tIns="48218" rIns="96435" bIns="48218" numCol="1" anchor="t" anchorCtr="0" compatLnSpc="1"/>
              <a:lstStyle/>
              <a:p>
                <a:endParaRPr lang="en-US" sz="1425">
                  <a:cs typeface="+mn-ea"/>
                </a:endParaRPr>
              </a:p>
            </p:txBody>
          </p:sp>
        </p:grpSp>
      </p:grpSp>
      <p:grpSp>
        <p:nvGrpSpPr>
          <p:cNvPr id="2" name="组合 1"/>
          <p:cNvGrpSpPr/>
          <p:nvPr/>
        </p:nvGrpSpPr>
        <p:grpSpPr>
          <a:xfrm>
            <a:off x="2949333" y="1894101"/>
            <a:ext cx="883991" cy="883991"/>
            <a:chOff x="3693695" y="1876644"/>
            <a:chExt cx="838200" cy="838200"/>
          </a:xfrm>
          <a:effectLst>
            <a:outerShdw blurRad="419100" dist="419100" dir="5400000" algn="ctr" rotWithShape="0">
              <a:srgbClr val="000000">
                <a:alpha val="43137"/>
              </a:srgbClr>
            </a:outerShdw>
          </a:effectLst>
        </p:grpSpPr>
        <p:sp>
          <p:nvSpPr>
            <p:cNvPr id="50" name="Rounded Rectangle 5"/>
            <p:cNvSpPr/>
            <p:nvPr/>
          </p:nvSpPr>
          <p:spPr>
            <a:xfrm>
              <a:off x="3693695" y="1876644"/>
              <a:ext cx="838200" cy="838200"/>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25">
                <a:cs typeface="+mn-ea"/>
              </a:endParaRPr>
            </a:p>
          </p:txBody>
        </p:sp>
        <p:grpSp>
          <p:nvGrpSpPr>
            <p:cNvPr id="83" name="Group 38"/>
            <p:cNvGrpSpPr/>
            <p:nvPr/>
          </p:nvGrpSpPr>
          <p:grpSpPr>
            <a:xfrm>
              <a:off x="3898158" y="2053653"/>
              <a:ext cx="429274" cy="484183"/>
              <a:chOff x="5513440" y="1766202"/>
              <a:chExt cx="429274" cy="484183"/>
            </a:xfrm>
            <a:solidFill>
              <a:schemeClr val="bg1"/>
            </a:solidFill>
          </p:grpSpPr>
          <p:sp>
            <p:nvSpPr>
              <p:cNvPr id="84" name="Freeform 147"/>
              <p:cNvSpPr/>
              <p:nvPr/>
            </p:nvSpPr>
            <p:spPr bwMode="auto">
              <a:xfrm>
                <a:off x="5513440" y="1766202"/>
                <a:ext cx="429274" cy="87353"/>
              </a:xfrm>
              <a:custGeom>
                <a:avLst/>
                <a:gdLst>
                  <a:gd name="T0" fmla="*/ 68 w 129"/>
                  <a:gd name="T1" fmla="*/ 8 h 26"/>
                  <a:gd name="T2" fmla="*/ 68 w 129"/>
                  <a:gd name="T3" fmla="*/ 4 h 26"/>
                  <a:gd name="T4" fmla="*/ 64 w 129"/>
                  <a:gd name="T5" fmla="*/ 0 h 26"/>
                  <a:gd name="T6" fmla="*/ 61 w 129"/>
                  <a:gd name="T7" fmla="*/ 4 h 26"/>
                  <a:gd name="T8" fmla="*/ 61 w 129"/>
                  <a:gd name="T9" fmla="*/ 8 h 26"/>
                  <a:gd name="T10" fmla="*/ 0 w 129"/>
                  <a:gd name="T11" fmla="*/ 8 h 26"/>
                  <a:gd name="T12" fmla="*/ 0 w 129"/>
                  <a:gd name="T13" fmla="*/ 26 h 26"/>
                  <a:gd name="T14" fmla="*/ 129 w 129"/>
                  <a:gd name="T15" fmla="*/ 26 h 26"/>
                  <a:gd name="T16" fmla="*/ 129 w 129"/>
                  <a:gd name="T17" fmla="*/ 8 h 26"/>
                  <a:gd name="T18" fmla="*/ 68 w 129"/>
                  <a:gd name="T19" fmla="*/ 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26">
                    <a:moveTo>
                      <a:pt x="68" y="8"/>
                    </a:moveTo>
                    <a:cubicBezTo>
                      <a:pt x="68" y="4"/>
                      <a:pt x="68" y="4"/>
                      <a:pt x="68" y="4"/>
                    </a:cubicBezTo>
                    <a:cubicBezTo>
                      <a:pt x="68" y="2"/>
                      <a:pt x="66" y="0"/>
                      <a:pt x="64" y="0"/>
                    </a:cubicBezTo>
                    <a:cubicBezTo>
                      <a:pt x="63" y="0"/>
                      <a:pt x="61" y="2"/>
                      <a:pt x="61" y="4"/>
                    </a:cubicBezTo>
                    <a:cubicBezTo>
                      <a:pt x="61" y="8"/>
                      <a:pt x="61" y="8"/>
                      <a:pt x="61" y="8"/>
                    </a:cubicBezTo>
                    <a:cubicBezTo>
                      <a:pt x="0" y="8"/>
                      <a:pt x="0" y="8"/>
                      <a:pt x="0" y="8"/>
                    </a:cubicBezTo>
                    <a:cubicBezTo>
                      <a:pt x="0" y="26"/>
                      <a:pt x="0" y="26"/>
                      <a:pt x="0" y="26"/>
                    </a:cubicBezTo>
                    <a:cubicBezTo>
                      <a:pt x="129" y="26"/>
                      <a:pt x="129" y="26"/>
                      <a:pt x="129" y="26"/>
                    </a:cubicBezTo>
                    <a:cubicBezTo>
                      <a:pt x="129" y="8"/>
                      <a:pt x="129" y="8"/>
                      <a:pt x="129" y="8"/>
                    </a:cubicBezTo>
                    <a:lnTo>
                      <a:pt x="68"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sz="1425">
                  <a:cs typeface="+mn-ea"/>
                </a:endParaRPr>
              </a:p>
            </p:txBody>
          </p:sp>
          <p:sp>
            <p:nvSpPr>
              <p:cNvPr id="85" name="Freeform 148"/>
              <p:cNvSpPr>
                <a:spLocks noEditPoints="1"/>
              </p:cNvSpPr>
              <p:nvPr/>
            </p:nvSpPr>
            <p:spPr bwMode="auto">
              <a:xfrm>
                <a:off x="5550876" y="1873521"/>
                <a:ext cx="356897" cy="376864"/>
              </a:xfrm>
              <a:custGeom>
                <a:avLst/>
                <a:gdLst>
                  <a:gd name="T0" fmla="*/ 143 w 143"/>
                  <a:gd name="T1" fmla="*/ 95 h 151"/>
                  <a:gd name="T2" fmla="*/ 143 w 143"/>
                  <a:gd name="T3" fmla="*/ 0 h 151"/>
                  <a:gd name="T4" fmla="*/ 0 w 143"/>
                  <a:gd name="T5" fmla="*/ 0 h 151"/>
                  <a:gd name="T6" fmla="*/ 0 w 143"/>
                  <a:gd name="T7" fmla="*/ 95 h 151"/>
                  <a:gd name="T8" fmla="*/ 63 w 143"/>
                  <a:gd name="T9" fmla="*/ 95 h 151"/>
                  <a:gd name="T10" fmla="*/ 63 w 143"/>
                  <a:gd name="T11" fmla="*/ 125 h 151"/>
                  <a:gd name="T12" fmla="*/ 45 w 143"/>
                  <a:gd name="T13" fmla="*/ 125 h 151"/>
                  <a:gd name="T14" fmla="*/ 45 w 143"/>
                  <a:gd name="T15" fmla="*/ 121 h 151"/>
                  <a:gd name="T16" fmla="*/ 37 w 143"/>
                  <a:gd name="T17" fmla="*/ 121 h 151"/>
                  <a:gd name="T18" fmla="*/ 25 w 143"/>
                  <a:gd name="T19" fmla="*/ 151 h 151"/>
                  <a:gd name="T20" fmla="*/ 33 w 143"/>
                  <a:gd name="T21" fmla="*/ 151 h 151"/>
                  <a:gd name="T22" fmla="*/ 40 w 143"/>
                  <a:gd name="T23" fmla="*/ 137 h 151"/>
                  <a:gd name="T24" fmla="*/ 104 w 143"/>
                  <a:gd name="T25" fmla="*/ 137 h 151"/>
                  <a:gd name="T26" fmla="*/ 109 w 143"/>
                  <a:gd name="T27" fmla="*/ 151 h 151"/>
                  <a:gd name="T28" fmla="*/ 119 w 143"/>
                  <a:gd name="T29" fmla="*/ 151 h 151"/>
                  <a:gd name="T30" fmla="*/ 107 w 143"/>
                  <a:gd name="T31" fmla="*/ 121 h 151"/>
                  <a:gd name="T32" fmla="*/ 97 w 143"/>
                  <a:gd name="T33" fmla="*/ 121 h 151"/>
                  <a:gd name="T34" fmla="*/ 97 w 143"/>
                  <a:gd name="T35" fmla="*/ 125 h 151"/>
                  <a:gd name="T36" fmla="*/ 80 w 143"/>
                  <a:gd name="T37" fmla="*/ 125 h 151"/>
                  <a:gd name="T38" fmla="*/ 80 w 143"/>
                  <a:gd name="T39" fmla="*/ 95 h 151"/>
                  <a:gd name="T40" fmla="*/ 143 w 143"/>
                  <a:gd name="T41" fmla="*/ 95 h 151"/>
                  <a:gd name="T42" fmla="*/ 92 w 143"/>
                  <a:gd name="T43" fmla="*/ 28 h 151"/>
                  <a:gd name="T44" fmla="*/ 133 w 143"/>
                  <a:gd name="T45" fmla="*/ 28 h 151"/>
                  <a:gd name="T46" fmla="*/ 133 w 143"/>
                  <a:gd name="T47" fmla="*/ 37 h 151"/>
                  <a:gd name="T48" fmla="*/ 92 w 143"/>
                  <a:gd name="T49" fmla="*/ 37 h 151"/>
                  <a:gd name="T50" fmla="*/ 92 w 143"/>
                  <a:gd name="T51" fmla="*/ 28 h 151"/>
                  <a:gd name="T52" fmla="*/ 92 w 143"/>
                  <a:gd name="T53" fmla="*/ 46 h 151"/>
                  <a:gd name="T54" fmla="*/ 133 w 143"/>
                  <a:gd name="T55" fmla="*/ 46 h 151"/>
                  <a:gd name="T56" fmla="*/ 133 w 143"/>
                  <a:gd name="T57" fmla="*/ 56 h 151"/>
                  <a:gd name="T58" fmla="*/ 92 w 143"/>
                  <a:gd name="T59" fmla="*/ 56 h 151"/>
                  <a:gd name="T60" fmla="*/ 92 w 143"/>
                  <a:gd name="T61" fmla="*/ 46 h 151"/>
                  <a:gd name="T62" fmla="*/ 92 w 143"/>
                  <a:gd name="T63" fmla="*/ 63 h 151"/>
                  <a:gd name="T64" fmla="*/ 133 w 143"/>
                  <a:gd name="T65" fmla="*/ 63 h 151"/>
                  <a:gd name="T66" fmla="*/ 133 w 143"/>
                  <a:gd name="T67" fmla="*/ 74 h 151"/>
                  <a:gd name="T68" fmla="*/ 92 w 143"/>
                  <a:gd name="T69" fmla="*/ 74 h 151"/>
                  <a:gd name="T70" fmla="*/ 92 w 143"/>
                  <a:gd name="T71" fmla="*/ 63 h 151"/>
                  <a:gd name="T72" fmla="*/ 8 w 143"/>
                  <a:gd name="T73" fmla="*/ 75 h 151"/>
                  <a:gd name="T74" fmla="*/ 8 w 143"/>
                  <a:gd name="T75" fmla="*/ 24 h 151"/>
                  <a:gd name="T76" fmla="*/ 83 w 143"/>
                  <a:gd name="T77" fmla="*/ 24 h 151"/>
                  <a:gd name="T78" fmla="*/ 83 w 143"/>
                  <a:gd name="T79" fmla="*/ 75 h 151"/>
                  <a:gd name="T80" fmla="*/ 8 w 143"/>
                  <a:gd name="T81" fmla="*/ 7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3" h="151">
                    <a:moveTo>
                      <a:pt x="143" y="95"/>
                    </a:moveTo>
                    <a:lnTo>
                      <a:pt x="143" y="0"/>
                    </a:lnTo>
                    <a:lnTo>
                      <a:pt x="0" y="0"/>
                    </a:lnTo>
                    <a:lnTo>
                      <a:pt x="0" y="95"/>
                    </a:lnTo>
                    <a:lnTo>
                      <a:pt x="63" y="95"/>
                    </a:lnTo>
                    <a:lnTo>
                      <a:pt x="63" y="125"/>
                    </a:lnTo>
                    <a:lnTo>
                      <a:pt x="45" y="125"/>
                    </a:lnTo>
                    <a:lnTo>
                      <a:pt x="45" y="121"/>
                    </a:lnTo>
                    <a:lnTo>
                      <a:pt x="37" y="121"/>
                    </a:lnTo>
                    <a:lnTo>
                      <a:pt x="25" y="151"/>
                    </a:lnTo>
                    <a:lnTo>
                      <a:pt x="33" y="151"/>
                    </a:lnTo>
                    <a:lnTo>
                      <a:pt x="40" y="137"/>
                    </a:lnTo>
                    <a:lnTo>
                      <a:pt x="104" y="137"/>
                    </a:lnTo>
                    <a:lnTo>
                      <a:pt x="109" y="151"/>
                    </a:lnTo>
                    <a:lnTo>
                      <a:pt x="119" y="151"/>
                    </a:lnTo>
                    <a:lnTo>
                      <a:pt x="107" y="121"/>
                    </a:lnTo>
                    <a:lnTo>
                      <a:pt x="97" y="121"/>
                    </a:lnTo>
                    <a:lnTo>
                      <a:pt x="97" y="125"/>
                    </a:lnTo>
                    <a:lnTo>
                      <a:pt x="80" y="125"/>
                    </a:lnTo>
                    <a:lnTo>
                      <a:pt x="80" y="95"/>
                    </a:lnTo>
                    <a:lnTo>
                      <a:pt x="143" y="95"/>
                    </a:lnTo>
                    <a:close/>
                    <a:moveTo>
                      <a:pt x="92" y="28"/>
                    </a:moveTo>
                    <a:lnTo>
                      <a:pt x="133" y="28"/>
                    </a:lnTo>
                    <a:lnTo>
                      <a:pt x="133" y="37"/>
                    </a:lnTo>
                    <a:lnTo>
                      <a:pt x="92" y="37"/>
                    </a:lnTo>
                    <a:lnTo>
                      <a:pt x="92" y="28"/>
                    </a:lnTo>
                    <a:close/>
                    <a:moveTo>
                      <a:pt x="92" y="46"/>
                    </a:moveTo>
                    <a:lnTo>
                      <a:pt x="133" y="46"/>
                    </a:lnTo>
                    <a:lnTo>
                      <a:pt x="133" y="56"/>
                    </a:lnTo>
                    <a:lnTo>
                      <a:pt x="92" y="56"/>
                    </a:lnTo>
                    <a:lnTo>
                      <a:pt x="92" y="46"/>
                    </a:lnTo>
                    <a:close/>
                    <a:moveTo>
                      <a:pt x="92" y="63"/>
                    </a:moveTo>
                    <a:lnTo>
                      <a:pt x="133" y="63"/>
                    </a:lnTo>
                    <a:lnTo>
                      <a:pt x="133" y="74"/>
                    </a:lnTo>
                    <a:lnTo>
                      <a:pt x="92" y="74"/>
                    </a:lnTo>
                    <a:lnTo>
                      <a:pt x="92" y="63"/>
                    </a:lnTo>
                    <a:close/>
                    <a:moveTo>
                      <a:pt x="8" y="75"/>
                    </a:moveTo>
                    <a:lnTo>
                      <a:pt x="8" y="24"/>
                    </a:lnTo>
                    <a:lnTo>
                      <a:pt x="83" y="24"/>
                    </a:lnTo>
                    <a:lnTo>
                      <a:pt x="83" y="75"/>
                    </a:lnTo>
                    <a:lnTo>
                      <a:pt x="8"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sz="1425">
                  <a:cs typeface="+mn-ea"/>
                </a:endParaRPr>
              </a:p>
            </p:txBody>
          </p:sp>
          <p:sp>
            <p:nvSpPr>
              <p:cNvPr id="86" name="Freeform 149"/>
              <p:cNvSpPr/>
              <p:nvPr/>
            </p:nvSpPr>
            <p:spPr bwMode="auto">
              <a:xfrm>
                <a:off x="5578330" y="1945898"/>
                <a:ext cx="174705" cy="102328"/>
              </a:xfrm>
              <a:custGeom>
                <a:avLst/>
                <a:gdLst>
                  <a:gd name="T0" fmla="*/ 58 w 70"/>
                  <a:gd name="T1" fmla="*/ 12 h 41"/>
                  <a:gd name="T2" fmla="*/ 54 w 70"/>
                  <a:gd name="T3" fmla="*/ 20 h 41"/>
                  <a:gd name="T4" fmla="*/ 48 w 70"/>
                  <a:gd name="T5" fmla="*/ 16 h 41"/>
                  <a:gd name="T6" fmla="*/ 48 w 70"/>
                  <a:gd name="T7" fmla="*/ 16 h 41"/>
                  <a:gd name="T8" fmla="*/ 34 w 70"/>
                  <a:gd name="T9" fmla="*/ 8 h 41"/>
                  <a:gd name="T10" fmla="*/ 32 w 70"/>
                  <a:gd name="T11" fmla="*/ 12 h 41"/>
                  <a:gd name="T12" fmla="*/ 28 w 70"/>
                  <a:gd name="T13" fmla="*/ 20 h 41"/>
                  <a:gd name="T14" fmla="*/ 16 w 70"/>
                  <a:gd name="T15" fmla="*/ 12 h 41"/>
                  <a:gd name="T16" fmla="*/ 12 w 70"/>
                  <a:gd name="T17" fmla="*/ 17 h 41"/>
                  <a:gd name="T18" fmla="*/ 12 w 70"/>
                  <a:gd name="T19" fmla="*/ 17 h 41"/>
                  <a:gd name="T20" fmla="*/ 0 w 70"/>
                  <a:gd name="T21" fmla="*/ 37 h 41"/>
                  <a:gd name="T22" fmla="*/ 5 w 70"/>
                  <a:gd name="T23" fmla="*/ 41 h 41"/>
                  <a:gd name="T24" fmla="*/ 17 w 70"/>
                  <a:gd name="T25" fmla="*/ 21 h 41"/>
                  <a:gd name="T26" fmla="*/ 24 w 70"/>
                  <a:gd name="T27" fmla="*/ 25 h 41"/>
                  <a:gd name="T28" fmla="*/ 24 w 70"/>
                  <a:gd name="T29" fmla="*/ 25 h 41"/>
                  <a:gd name="T30" fmla="*/ 30 w 70"/>
                  <a:gd name="T31" fmla="*/ 29 h 41"/>
                  <a:gd name="T32" fmla="*/ 37 w 70"/>
                  <a:gd name="T33" fmla="*/ 17 h 41"/>
                  <a:gd name="T34" fmla="*/ 42 w 70"/>
                  <a:gd name="T35" fmla="*/ 21 h 41"/>
                  <a:gd name="T36" fmla="*/ 42 w 70"/>
                  <a:gd name="T37" fmla="*/ 21 h 41"/>
                  <a:gd name="T38" fmla="*/ 56 w 70"/>
                  <a:gd name="T39" fmla="*/ 28 h 41"/>
                  <a:gd name="T40" fmla="*/ 57 w 70"/>
                  <a:gd name="T41" fmla="*/ 28 h 41"/>
                  <a:gd name="T42" fmla="*/ 57 w 70"/>
                  <a:gd name="T43" fmla="*/ 28 h 41"/>
                  <a:gd name="T44" fmla="*/ 64 w 70"/>
                  <a:gd name="T45" fmla="*/ 17 h 41"/>
                  <a:gd name="T46" fmla="*/ 64 w 70"/>
                  <a:gd name="T47" fmla="*/ 17 h 41"/>
                  <a:gd name="T48" fmla="*/ 70 w 70"/>
                  <a:gd name="T49" fmla="*/ 4 h 41"/>
                  <a:gd name="T50" fmla="*/ 65 w 70"/>
                  <a:gd name="T51" fmla="*/ 0 h 41"/>
                  <a:gd name="T52" fmla="*/ 58 w 70"/>
                  <a:gd name="T53"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 h="41">
                    <a:moveTo>
                      <a:pt x="58" y="12"/>
                    </a:moveTo>
                    <a:lnTo>
                      <a:pt x="54" y="20"/>
                    </a:lnTo>
                    <a:lnTo>
                      <a:pt x="48" y="16"/>
                    </a:lnTo>
                    <a:lnTo>
                      <a:pt x="48" y="16"/>
                    </a:lnTo>
                    <a:lnTo>
                      <a:pt x="34" y="8"/>
                    </a:lnTo>
                    <a:lnTo>
                      <a:pt x="32" y="12"/>
                    </a:lnTo>
                    <a:lnTo>
                      <a:pt x="28" y="20"/>
                    </a:lnTo>
                    <a:lnTo>
                      <a:pt x="16" y="12"/>
                    </a:lnTo>
                    <a:lnTo>
                      <a:pt x="12" y="17"/>
                    </a:lnTo>
                    <a:lnTo>
                      <a:pt x="12" y="17"/>
                    </a:lnTo>
                    <a:lnTo>
                      <a:pt x="0" y="37"/>
                    </a:lnTo>
                    <a:lnTo>
                      <a:pt x="5" y="41"/>
                    </a:lnTo>
                    <a:lnTo>
                      <a:pt x="17" y="21"/>
                    </a:lnTo>
                    <a:lnTo>
                      <a:pt x="24" y="25"/>
                    </a:lnTo>
                    <a:lnTo>
                      <a:pt x="24" y="25"/>
                    </a:lnTo>
                    <a:lnTo>
                      <a:pt x="30" y="29"/>
                    </a:lnTo>
                    <a:lnTo>
                      <a:pt x="37" y="17"/>
                    </a:lnTo>
                    <a:lnTo>
                      <a:pt x="42" y="21"/>
                    </a:lnTo>
                    <a:lnTo>
                      <a:pt x="42" y="21"/>
                    </a:lnTo>
                    <a:lnTo>
                      <a:pt x="56" y="28"/>
                    </a:lnTo>
                    <a:lnTo>
                      <a:pt x="57" y="28"/>
                    </a:lnTo>
                    <a:lnTo>
                      <a:pt x="57" y="28"/>
                    </a:lnTo>
                    <a:lnTo>
                      <a:pt x="64" y="17"/>
                    </a:lnTo>
                    <a:lnTo>
                      <a:pt x="64" y="17"/>
                    </a:lnTo>
                    <a:lnTo>
                      <a:pt x="70" y="4"/>
                    </a:lnTo>
                    <a:lnTo>
                      <a:pt x="65" y="0"/>
                    </a:lnTo>
                    <a:lnTo>
                      <a:pt x="58"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sz="1425">
                  <a:cs typeface="+mn-ea"/>
                </a:endParaRPr>
              </a:p>
            </p:txBody>
          </p:sp>
        </p:grpSp>
      </p:grpSp>
      <p:sp>
        <p:nvSpPr>
          <p:cNvPr id="8" name="文本框 7"/>
          <p:cNvSpPr txBox="1"/>
          <p:nvPr/>
        </p:nvSpPr>
        <p:spPr>
          <a:xfrm>
            <a:off x="4014930" y="1881257"/>
            <a:ext cx="1810111" cy="416909"/>
          </a:xfrm>
          <a:prstGeom prst="rect">
            <a:avLst/>
          </a:prstGeom>
          <a:noFill/>
        </p:spPr>
        <p:txBody>
          <a:bodyPr wrap="none" rtlCol="0">
            <a:spAutoFit/>
          </a:bodyPr>
          <a:lstStyle/>
          <a:p>
            <a:r>
              <a:rPr lang="zh-CN" altLang="en-US" sz="2110" b="1" dirty="0">
                <a:solidFill>
                  <a:srgbClr val="333333"/>
                </a:solidFill>
                <a:latin typeface="+mn-ea"/>
                <a:cs typeface="+mn-ea"/>
              </a:rPr>
              <a:t>点击输入书名</a:t>
            </a:r>
          </a:p>
        </p:txBody>
      </p:sp>
      <p:sp>
        <p:nvSpPr>
          <p:cNvPr id="9" name="文本框 8"/>
          <p:cNvSpPr txBox="1"/>
          <p:nvPr/>
        </p:nvSpPr>
        <p:spPr>
          <a:xfrm>
            <a:off x="4008348" y="2266592"/>
            <a:ext cx="2865693" cy="773673"/>
          </a:xfrm>
          <a:prstGeom prst="rect">
            <a:avLst/>
          </a:prstGeom>
          <a:noFill/>
        </p:spPr>
        <p:txBody>
          <a:bodyPr wrap="square" rtlCol="0">
            <a:spAutoFit/>
          </a:bodyPr>
          <a:lstStyle/>
          <a:p>
            <a:r>
              <a:rPr lang="zh-CN" altLang="en-US" sz="1475" dirty="0">
                <a:solidFill>
                  <a:schemeClr val="tx1">
                    <a:lumMod val="50000"/>
                    <a:lumOff val="50000"/>
                  </a:schemeClr>
                </a:solidFill>
                <a:latin typeface="+mn-ea"/>
                <a:cs typeface="+mn-ea"/>
              </a:rPr>
              <a:t>作者：王二</a:t>
            </a:r>
            <a:endParaRPr lang="en-US" altLang="zh-CN" sz="1475" dirty="0">
              <a:solidFill>
                <a:schemeClr val="tx1">
                  <a:lumMod val="50000"/>
                  <a:lumOff val="50000"/>
                </a:schemeClr>
              </a:solidFill>
              <a:latin typeface="+mn-ea"/>
              <a:cs typeface="+mn-ea"/>
            </a:endParaRPr>
          </a:p>
          <a:p>
            <a:r>
              <a:rPr lang="zh-CN" altLang="en-US" sz="1475" dirty="0">
                <a:solidFill>
                  <a:schemeClr val="tx1">
                    <a:lumMod val="50000"/>
                    <a:lumOff val="50000"/>
                  </a:schemeClr>
                </a:solidFill>
                <a:latin typeface="+mn-ea"/>
                <a:cs typeface="+mn-ea"/>
              </a:rPr>
              <a:t>主要内容：</a:t>
            </a:r>
            <a:r>
              <a:rPr lang="zh-CN" altLang="en-US" sz="1475" dirty="0">
                <a:solidFill>
                  <a:schemeClr val="tx1">
                    <a:lumMod val="65000"/>
                    <a:lumOff val="35000"/>
                  </a:schemeClr>
                </a:solidFill>
                <a:latin typeface="+mn-ea"/>
                <a:cs typeface="+mn-ea"/>
                <a:sym typeface="微软雅黑" panose="020B0503020204020204" pitchFamily="34" charset="-122"/>
              </a:rPr>
              <a:t>在此录入上述图表的综合描述说明。</a:t>
            </a:r>
          </a:p>
        </p:txBody>
      </p:sp>
      <p:sp>
        <p:nvSpPr>
          <p:cNvPr id="89" name="文本框 88"/>
          <p:cNvSpPr txBox="1"/>
          <p:nvPr/>
        </p:nvSpPr>
        <p:spPr>
          <a:xfrm>
            <a:off x="4014930" y="3497093"/>
            <a:ext cx="1810111" cy="416909"/>
          </a:xfrm>
          <a:prstGeom prst="rect">
            <a:avLst/>
          </a:prstGeom>
          <a:noFill/>
        </p:spPr>
        <p:txBody>
          <a:bodyPr wrap="none" rtlCol="0">
            <a:spAutoFit/>
          </a:bodyPr>
          <a:lstStyle/>
          <a:p>
            <a:r>
              <a:rPr lang="zh-CN" altLang="en-US" sz="2110" b="1" dirty="0">
                <a:solidFill>
                  <a:srgbClr val="333333"/>
                </a:solidFill>
                <a:latin typeface="+mn-ea"/>
                <a:cs typeface="+mn-ea"/>
              </a:rPr>
              <a:t>点击输入书名</a:t>
            </a:r>
          </a:p>
        </p:txBody>
      </p:sp>
      <p:sp>
        <p:nvSpPr>
          <p:cNvPr id="90" name="文本框 89"/>
          <p:cNvSpPr txBox="1"/>
          <p:nvPr/>
        </p:nvSpPr>
        <p:spPr>
          <a:xfrm>
            <a:off x="4008348" y="3882427"/>
            <a:ext cx="2865693" cy="1000787"/>
          </a:xfrm>
          <a:prstGeom prst="rect">
            <a:avLst/>
          </a:prstGeom>
          <a:noFill/>
        </p:spPr>
        <p:txBody>
          <a:bodyPr wrap="square" rtlCol="0">
            <a:spAutoFit/>
          </a:bodyPr>
          <a:lstStyle/>
          <a:p>
            <a:r>
              <a:rPr lang="zh-CN" altLang="en-US" sz="1475" dirty="0">
                <a:solidFill>
                  <a:schemeClr val="tx1">
                    <a:lumMod val="50000"/>
                    <a:lumOff val="50000"/>
                  </a:schemeClr>
                </a:solidFill>
                <a:latin typeface="+mn-ea"/>
                <a:cs typeface="+mn-ea"/>
              </a:rPr>
              <a:t>作者：王二</a:t>
            </a:r>
            <a:endParaRPr lang="en-US" altLang="zh-CN" sz="1475" dirty="0">
              <a:solidFill>
                <a:schemeClr val="tx1">
                  <a:lumMod val="50000"/>
                  <a:lumOff val="50000"/>
                </a:schemeClr>
              </a:solidFill>
              <a:latin typeface="+mn-ea"/>
              <a:cs typeface="+mn-ea"/>
            </a:endParaRPr>
          </a:p>
          <a:p>
            <a:r>
              <a:rPr lang="zh-CN" altLang="en-US" sz="1475" dirty="0">
                <a:solidFill>
                  <a:schemeClr val="tx1">
                    <a:lumMod val="50000"/>
                    <a:lumOff val="50000"/>
                  </a:schemeClr>
                </a:solidFill>
                <a:latin typeface="+mn-ea"/>
                <a:cs typeface="+mn-ea"/>
              </a:rPr>
              <a:t>主要内容：</a:t>
            </a:r>
            <a:r>
              <a:rPr lang="zh-CN" altLang="en-US" sz="1475" dirty="0">
                <a:solidFill>
                  <a:schemeClr val="tx1">
                    <a:lumMod val="65000"/>
                    <a:lumOff val="35000"/>
                  </a:schemeClr>
                </a:solidFill>
                <a:latin typeface="+mn-ea"/>
                <a:cs typeface="+mn-ea"/>
                <a:sym typeface="微软雅黑" panose="020B0503020204020204" pitchFamily="34" charset="-122"/>
              </a:rPr>
              <a:t>在此录入上述图表的综合描述说明，在此录入上述图表的综合描述说明。</a:t>
            </a:r>
          </a:p>
        </p:txBody>
      </p:sp>
      <p:sp>
        <p:nvSpPr>
          <p:cNvPr id="91" name="文本框 90"/>
          <p:cNvSpPr txBox="1"/>
          <p:nvPr/>
        </p:nvSpPr>
        <p:spPr>
          <a:xfrm>
            <a:off x="4014930" y="5112929"/>
            <a:ext cx="1810111" cy="416909"/>
          </a:xfrm>
          <a:prstGeom prst="rect">
            <a:avLst/>
          </a:prstGeom>
          <a:noFill/>
        </p:spPr>
        <p:txBody>
          <a:bodyPr wrap="none" rtlCol="0">
            <a:spAutoFit/>
          </a:bodyPr>
          <a:lstStyle/>
          <a:p>
            <a:r>
              <a:rPr lang="zh-CN" altLang="en-US" sz="2110" b="1" dirty="0">
                <a:solidFill>
                  <a:srgbClr val="333333"/>
                </a:solidFill>
                <a:latin typeface="+mn-ea"/>
                <a:cs typeface="+mn-ea"/>
              </a:rPr>
              <a:t>点击输入书名</a:t>
            </a:r>
          </a:p>
        </p:txBody>
      </p:sp>
      <p:sp>
        <p:nvSpPr>
          <p:cNvPr id="92" name="文本框 91"/>
          <p:cNvSpPr txBox="1"/>
          <p:nvPr/>
        </p:nvSpPr>
        <p:spPr>
          <a:xfrm>
            <a:off x="4008348" y="5498262"/>
            <a:ext cx="2865693" cy="1000274"/>
          </a:xfrm>
          <a:prstGeom prst="rect">
            <a:avLst/>
          </a:prstGeom>
          <a:noFill/>
        </p:spPr>
        <p:txBody>
          <a:bodyPr wrap="square" rtlCol="0">
            <a:spAutoFit/>
          </a:bodyPr>
          <a:lstStyle/>
          <a:p>
            <a:r>
              <a:rPr lang="zh-CN" altLang="en-US" sz="1475" dirty="0">
                <a:solidFill>
                  <a:schemeClr val="tx1">
                    <a:lumMod val="50000"/>
                    <a:lumOff val="50000"/>
                  </a:schemeClr>
                </a:solidFill>
                <a:latin typeface="+mn-ea"/>
                <a:cs typeface="+mn-ea"/>
              </a:rPr>
              <a:t>作者：王二</a:t>
            </a:r>
          </a:p>
          <a:p>
            <a:r>
              <a:rPr lang="zh-CN" altLang="en-US" sz="1475" dirty="0">
                <a:solidFill>
                  <a:schemeClr val="tx1">
                    <a:lumMod val="50000"/>
                    <a:lumOff val="50000"/>
                  </a:schemeClr>
                </a:solidFill>
                <a:latin typeface="+mn-ea"/>
                <a:cs typeface="+mn-ea"/>
              </a:rPr>
              <a:t>主要内容：在此录入上述图表的综合描述说明，在此录入上述图表的综合描述说明。</a:t>
            </a:r>
          </a:p>
        </p:txBody>
      </p:sp>
      <p:sp>
        <p:nvSpPr>
          <p:cNvPr id="93" name="文本框 92"/>
          <p:cNvSpPr txBox="1"/>
          <p:nvPr/>
        </p:nvSpPr>
        <p:spPr>
          <a:xfrm>
            <a:off x="8557367" y="1881257"/>
            <a:ext cx="1810111" cy="416909"/>
          </a:xfrm>
          <a:prstGeom prst="rect">
            <a:avLst/>
          </a:prstGeom>
          <a:noFill/>
        </p:spPr>
        <p:txBody>
          <a:bodyPr wrap="none" rtlCol="0">
            <a:spAutoFit/>
          </a:bodyPr>
          <a:lstStyle/>
          <a:p>
            <a:r>
              <a:rPr lang="zh-CN" altLang="en-US" sz="2110" b="1" dirty="0">
                <a:solidFill>
                  <a:srgbClr val="333333"/>
                </a:solidFill>
                <a:latin typeface="+mn-ea"/>
                <a:cs typeface="+mn-ea"/>
              </a:rPr>
              <a:t>点击输入书名</a:t>
            </a:r>
          </a:p>
        </p:txBody>
      </p:sp>
      <p:sp>
        <p:nvSpPr>
          <p:cNvPr id="94" name="文本框 93"/>
          <p:cNvSpPr txBox="1"/>
          <p:nvPr/>
        </p:nvSpPr>
        <p:spPr>
          <a:xfrm>
            <a:off x="8550785" y="2266591"/>
            <a:ext cx="2865693" cy="1000787"/>
          </a:xfrm>
          <a:prstGeom prst="rect">
            <a:avLst/>
          </a:prstGeom>
          <a:noFill/>
        </p:spPr>
        <p:txBody>
          <a:bodyPr wrap="square" rtlCol="0">
            <a:spAutoFit/>
          </a:bodyPr>
          <a:lstStyle/>
          <a:p>
            <a:r>
              <a:rPr lang="zh-CN" altLang="en-US" sz="1475" dirty="0">
                <a:solidFill>
                  <a:schemeClr val="tx1">
                    <a:lumMod val="50000"/>
                    <a:lumOff val="50000"/>
                  </a:schemeClr>
                </a:solidFill>
                <a:latin typeface="+mn-ea"/>
                <a:cs typeface="+mn-ea"/>
              </a:rPr>
              <a:t>作者：王二</a:t>
            </a:r>
            <a:endParaRPr lang="en-US" altLang="zh-CN" sz="1475" dirty="0">
              <a:solidFill>
                <a:schemeClr val="tx1">
                  <a:lumMod val="50000"/>
                  <a:lumOff val="50000"/>
                </a:schemeClr>
              </a:solidFill>
              <a:latin typeface="+mn-ea"/>
              <a:cs typeface="+mn-ea"/>
            </a:endParaRPr>
          </a:p>
          <a:p>
            <a:r>
              <a:rPr lang="zh-CN" altLang="en-US" sz="1475" dirty="0">
                <a:solidFill>
                  <a:schemeClr val="tx1">
                    <a:lumMod val="50000"/>
                    <a:lumOff val="50000"/>
                  </a:schemeClr>
                </a:solidFill>
                <a:latin typeface="+mn-ea"/>
                <a:cs typeface="+mn-ea"/>
              </a:rPr>
              <a:t>主要内容：</a:t>
            </a:r>
            <a:r>
              <a:rPr lang="zh-CN" altLang="en-US" sz="1475" dirty="0">
                <a:solidFill>
                  <a:schemeClr val="tx1">
                    <a:lumMod val="65000"/>
                    <a:lumOff val="35000"/>
                  </a:schemeClr>
                </a:solidFill>
                <a:latin typeface="+mn-ea"/>
                <a:cs typeface="+mn-ea"/>
                <a:sym typeface="微软雅黑" panose="020B0503020204020204" pitchFamily="34" charset="-122"/>
              </a:rPr>
              <a:t>在此录入上述图表的综合描述说明，在此录入上述图表的综合描述说明。</a:t>
            </a:r>
          </a:p>
        </p:txBody>
      </p:sp>
      <p:sp>
        <p:nvSpPr>
          <p:cNvPr id="95" name="文本框 94"/>
          <p:cNvSpPr txBox="1"/>
          <p:nvPr/>
        </p:nvSpPr>
        <p:spPr>
          <a:xfrm>
            <a:off x="8557367" y="3497093"/>
            <a:ext cx="1810111" cy="416909"/>
          </a:xfrm>
          <a:prstGeom prst="rect">
            <a:avLst/>
          </a:prstGeom>
          <a:noFill/>
        </p:spPr>
        <p:txBody>
          <a:bodyPr wrap="none" rtlCol="0">
            <a:spAutoFit/>
          </a:bodyPr>
          <a:lstStyle/>
          <a:p>
            <a:r>
              <a:rPr lang="zh-CN" altLang="en-US" sz="2110" b="1" dirty="0">
                <a:solidFill>
                  <a:srgbClr val="333333"/>
                </a:solidFill>
                <a:latin typeface="+mn-ea"/>
                <a:cs typeface="+mn-ea"/>
              </a:rPr>
              <a:t>点击输入书名</a:t>
            </a:r>
          </a:p>
        </p:txBody>
      </p:sp>
      <p:sp>
        <p:nvSpPr>
          <p:cNvPr id="96" name="文本框 95"/>
          <p:cNvSpPr txBox="1"/>
          <p:nvPr/>
        </p:nvSpPr>
        <p:spPr>
          <a:xfrm>
            <a:off x="8550785" y="3882428"/>
            <a:ext cx="2865693" cy="773673"/>
          </a:xfrm>
          <a:prstGeom prst="rect">
            <a:avLst/>
          </a:prstGeom>
          <a:noFill/>
        </p:spPr>
        <p:txBody>
          <a:bodyPr wrap="square" rtlCol="0">
            <a:spAutoFit/>
          </a:bodyPr>
          <a:lstStyle/>
          <a:p>
            <a:r>
              <a:rPr lang="zh-CN" altLang="en-US" sz="1475" dirty="0">
                <a:solidFill>
                  <a:schemeClr val="tx1">
                    <a:lumMod val="50000"/>
                    <a:lumOff val="50000"/>
                  </a:schemeClr>
                </a:solidFill>
                <a:latin typeface="+mn-ea"/>
                <a:cs typeface="+mn-ea"/>
              </a:rPr>
              <a:t>作者：王二</a:t>
            </a:r>
            <a:endParaRPr lang="en-US" altLang="zh-CN" sz="1475" dirty="0">
              <a:solidFill>
                <a:schemeClr val="tx1">
                  <a:lumMod val="50000"/>
                  <a:lumOff val="50000"/>
                </a:schemeClr>
              </a:solidFill>
              <a:latin typeface="+mn-ea"/>
              <a:cs typeface="+mn-ea"/>
            </a:endParaRPr>
          </a:p>
          <a:p>
            <a:r>
              <a:rPr lang="zh-CN" altLang="en-US" sz="1475" dirty="0">
                <a:solidFill>
                  <a:schemeClr val="tx1">
                    <a:lumMod val="50000"/>
                    <a:lumOff val="50000"/>
                  </a:schemeClr>
                </a:solidFill>
                <a:latin typeface="+mn-ea"/>
                <a:cs typeface="+mn-ea"/>
              </a:rPr>
              <a:t>主要内容：</a:t>
            </a:r>
            <a:r>
              <a:rPr lang="zh-CN" altLang="en-US" sz="1475" dirty="0">
                <a:solidFill>
                  <a:schemeClr val="tx1">
                    <a:lumMod val="65000"/>
                    <a:lumOff val="35000"/>
                  </a:schemeClr>
                </a:solidFill>
                <a:latin typeface="+mn-ea"/>
                <a:cs typeface="+mn-ea"/>
                <a:sym typeface="微软雅黑" panose="020B0503020204020204" pitchFamily="34" charset="-122"/>
              </a:rPr>
              <a:t>在此录入上述图表的综合描述说明。</a:t>
            </a:r>
          </a:p>
        </p:txBody>
      </p:sp>
      <p:sp>
        <p:nvSpPr>
          <p:cNvPr id="97" name="文本框 96"/>
          <p:cNvSpPr txBox="1"/>
          <p:nvPr/>
        </p:nvSpPr>
        <p:spPr>
          <a:xfrm>
            <a:off x="8557367" y="5112929"/>
            <a:ext cx="1810111" cy="416909"/>
          </a:xfrm>
          <a:prstGeom prst="rect">
            <a:avLst/>
          </a:prstGeom>
          <a:noFill/>
        </p:spPr>
        <p:txBody>
          <a:bodyPr wrap="none" rtlCol="0">
            <a:spAutoFit/>
          </a:bodyPr>
          <a:lstStyle/>
          <a:p>
            <a:r>
              <a:rPr lang="zh-CN" altLang="en-US" sz="2110" b="1" dirty="0">
                <a:solidFill>
                  <a:srgbClr val="333333"/>
                </a:solidFill>
                <a:latin typeface="+mn-ea"/>
                <a:cs typeface="+mn-ea"/>
              </a:rPr>
              <a:t>点击输入书名</a:t>
            </a:r>
          </a:p>
        </p:txBody>
      </p:sp>
      <p:sp>
        <p:nvSpPr>
          <p:cNvPr id="98" name="文本框 97"/>
          <p:cNvSpPr txBox="1"/>
          <p:nvPr/>
        </p:nvSpPr>
        <p:spPr>
          <a:xfrm>
            <a:off x="8550785" y="5498262"/>
            <a:ext cx="2865693" cy="1000787"/>
          </a:xfrm>
          <a:prstGeom prst="rect">
            <a:avLst/>
          </a:prstGeom>
          <a:noFill/>
        </p:spPr>
        <p:txBody>
          <a:bodyPr wrap="square" rtlCol="0">
            <a:spAutoFit/>
          </a:bodyPr>
          <a:lstStyle/>
          <a:p>
            <a:r>
              <a:rPr lang="zh-CN" altLang="en-US" sz="1475" dirty="0">
                <a:solidFill>
                  <a:schemeClr val="tx1">
                    <a:lumMod val="50000"/>
                    <a:lumOff val="50000"/>
                  </a:schemeClr>
                </a:solidFill>
                <a:latin typeface="+mn-ea"/>
                <a:cs typeface="+mn-ea"/>
              </a:rPr>
              <a:t>作者：王二</a:t>
            </a:r>
            <a:endParaRPr lang="en-US" altLang="zh-CN" sz="1475" dirty="0">
              <a:solidFill>
                <a:schemeClr val="tx1">
                  <a:lumMod val="50000"/>
                  <a:lumOff val="50000"/>
                </a:schemeClr>
              </a:solidFill>
              <a:latin typeface="+mn-ea"/>
              <a:cs typeface="+mn-ea"/>
            </a:endParaRPr>
          </a:p>
          <a:p>
            <a:r>
              <a:rPr lang="zh-CN" altLang="en-US" sz="1475" dirty="0">
                <a:solidFill>
                  <a:schemeClr val="tx1">
                    <a:lumMod val="50000"/>
                    <a:lumOff val="50000"/>
                  </a:schemeClr>
                </a:solidFill>
                <a:latin typeface="+mn-ea"/>
                <a:cs typeface="+mn-ea"/>
              </a:rPr>
              <a:t>主要内容：</a:t>
            </a:r>
            <a:r>
              <a:rPr lang="zh-CN" altLang="en-US" sz="1475" dirty="0">
                <a:solidFill>
                  <a:schemeClr val="tx1">
                    <a:lumMod val="65000"/>
                    <a:lumOff val="35000"/>
                  </a:schemeClr>
                </a:solidFill>
                <a:latin typeface="+mn-ea"/>
                <a:cs typeface="+mn-ea"/>
                <a:sym typeface="微软雅黑" panose="020B0503020204020204" pitchFamily="34" charset="-122"/>
              </a:rPr>
              <a:t>在此录入上述图表的综合描述说明，在此录入上述图表的综合描述说明。</a:t>
            </a:r>
          </a:p>
        </p:txBody>
      </p:sp>
      <p:sp>
        <p:nvSpPr>
          <p:cNvPr id="10" name="文本占位符 9"/>
          <p:cNvSpPr>
            <a:spLocks noGrp="1"/>
          </p:cNvSpPr>
          <p:nvPr>
            <p:ph type="body" sz="quarter" idx="13"/>
          </p:nvPr>
        </p:nvSpPr>
        <p:spPr/>
        <p:txBody>
          <a:bodyPr/>
          <a:lstStyle/>
          <a:p>
            <a:r>
              <a:rPr lang="zh-CN" altLang="en-US" dirty="0"/>
              <a:t>点击输入标题内容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p:tgtEl>
                                          <p:spTgt spid="2"/>
                                        </p:tgtEl>
                                        <p:attrNameLst>
                                          <p:attrName>ppt_x</p:attrName>
                                        </p:attrNameLst>
                                      </p:cBhvr>
                                      <p:tavLst>
                                        <p:tav tm="0">
                                          <p:val>
                                            <p:strVal val="#ppt_x-#ppt_w*1.125000"/>
                                          </p:val>
                                        </p:tav>
                                        <p:tav tm="100000">
                                          <p:val>
                                            <p:strVal val="#ppt_x"/>
                                          </p:val>
                                        </p:tav>
                                      </p:tavLst>
                                    </p:anim>
                                    <p:animEffect transition="in" filter="wipe(right)">
                                      <p:cBhvr>
                                        <p:cTn id="8" dur="25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par>
                          <p:cTn id="16" fill="hold">
                            <p:stCondLst>
                              <p:cond delay="1000"/>
                            </p:stCondLst>
                            <p:childTnLst>
                              <p:par>
                                <p:cTn id="17" presetID="12" presetClass="entr" presetSubtype="8"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250"/>
                                        <p:tgtEl>
                                          <p:spTgt spid="3"/>
                                        </p:tgtEl>
                                        <p:attrNameLst>
                                          <p:attrName>ppt_x</p:attrName>
                                        </p:attrNameLst>
                                      </p:cBhvr>
                                      <p:tavLst>
                                        <p:tav tm="0">
                                          <p:val>
                                            <p:strVal val="#ppt_x-#ppt_w*1.125000"/>
                                          </p:val>
                                        </p:tav>
                                        <p:tav tm="100000">
                                          <p:val>
                                            <p:strVal val="#ppt_x"/>
                                          </p:val>
                                        </p:tav>
                                      </p:tavLst>
                                    </p:anim>
                                    <p:animEffect transition="in" filter="wipe(right)">
                                      <p:cBhvr>
                                        <p:cTn id="20" dur="250"/>
                                        <p:tgtEl>
                                          <p:spTgt spid="3"/>
                                        </p:tgtEl>
                                      </p:cBhvr>
                                    </p:animEffect>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89"/>
                                        </p:tgtEl>
                                        <p:attrNameLst>
                                          <p:attrName>style.visibility</p:attrName>
                                        </p:attrNameLst>
                                      </p:cBhvr>
                                      <p:to>
                                        <p:strVal val="visible"/>
                                      </p:to>
                                    </p:set>
                                    <p:animEffect transition="in" filter="wipe(left)">
                                      <p:cBhvr>
                                        <p:cTn id="24" dur="500"/>
                                        <p:tgtEl>
                                          <p:spTgt spid="89"/>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90"/>
                                        </p:tgtEl>
                                        <p:attrNameLst>
                                          <p:attrName>style.visibility</p:attrName>
                                        </p:attrNameLst>
                                      </p:cBhvr>
                                      <p:to>
                                        <p:strVal val="visible"/>
                                      </p:to>
                                    </p:set>
                                    <p:animEffect transition="in" filter="wipe(left)">
                                      <p:cBhvr>
                                        <p:cTn id="27" dur="500"/>
                                        <p:tgtEl>
                                          <p:spTgt spid="90"/>
                                        </p:tgtEl>
                                      </p:cBhvr>
                                    </p:animEffect>
                                  </p:childTnLst>
                                </p:cTn>
                              </p:par>
                            </p:childTnLst>
                          </p:cTn>
                        </p:par>
                        <p:par>
                          <p:cTn id="28" fill="hold">
                            <p:stCondLst>
                              <p:cond delay="2000"/>
                            </p:stCondLst>
                            <p:childTnLst>
                              <p:par>
                                <p:cTn id="29" presetID="12" presetClass="entr" presetSubtype="8"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250"/>
                                        <p:tgtEl>
                                          <p:spTgt spid="6"/>
                                        </p:tgtEl>
                                        <p:attrNameLst>
                                          <p:attrName>ppt_x</p:attrName>
                                        </p:attrNameLst>
                                      </p:cBhvr>
                                      <p:tavLst>
                                        <p:tav tm="0">
                                          <p:val>
                                            <p:strVal val="#ppt_x-#ppt_w*1.125000"/>
                                          </p:val>
                                        </p:tav>
                                        <p:tav tm="100000">
                                          <p:val>
                                            <p:strVal val="#ppt_x"/>
                                          </p:val>
                                        </p:tav>
                                      </p:tavLst>
                                    </p:anim>
                                    <p:animEffect transition="in" filter="wipe(right)">
                                      <p:cBhvr>
                                        <p:cTn id="32" dur="250"/>
                                        <p:tgtEl>
                                          <p:spTgt spid="6"/>
                                        </p:tgtEl>
                                      </p:cBhvr>
                                    </p:animEffect>
                                  </p:childTnLst>
                                </p:cTn>
                              </p:par>
                            </p:childTnLst>
                          </p:cTn>
                        </p:par>
                        <p:par>
                          <p:cTn id="33" fill="hold">
                            <p:stCondLst>
                              <p:cond delay="2500"/>
                            </p:stCondLst>
                            <p:childTnLst>
                              <p:par>
                                <p:cTn id="34" presetID="22" presetClass="entr" presetSubtype="8" fill="hold" grpId="0" nodeType="afterEffect">
                                  <p:stCondLst>
                                    <p:cond delay="0"/>
                                  </p:stCondLst>
                                  <p:childTnLst>
                                    <p:set>
                                      <p:cBhvr>
                                        <p:cTn id="35" dur="1" fill="hold">
                                          <p:stCondLst>
                                            <p:cond delay="0"/>
                                          </p:stCondLst>
                                        </p:cTn>
                                        <p:tgtEl>
                                          <p:spTgt spid="91"/>
                                        </p:tgtEl>
                                        <p:attrNameLst>
                                          <p:attrName>style.visibility</p:attrName>
                                        </p:attrNameLst>
                                      </p:cBhvr>
                                      <p:to>
                                        <p:strVal val="visible"/>
                                      </p:to>
                                    </p:set>
                                    <p:animEffect transition="in" filter="wipe(left)">
                                      <p:cBhvr>
                                        <p:cTn id="36" dur="500"/>
                                        <p:tgtEl>
                                          <p:spTgt spid="9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92"/>
                                        </p:tgtEl>
                                        <p:attrNameLst>
                                          <p:attrName>style.visibility</p:attrName>
                                        </p:attrNameLst>
                                      </p:cBhvr>
                                      <p:to>
                                        <p:strVal val="visible"/>
                                      </p:to>
                                    </p:set>
                                    <p:animEffect transition="in" filter="wipe(left)">
                                      <p:cBhvr>
                                        <p:cTn id="39" dur="500"/>
                                        <p:tgtEl>
                                          <p:spTgt spid="92"/>
                                        </p:tgtEl>
                                      </p:cBhvr>
                                    </p:animEffect>
                                  </p:childTnLst>
                                </p:cTn>
                              </p:par>
                            </p:childTnLst>
                          </p:cTn>
                        </p:par>
                        <p:par>
                          <p:cTn id="40" fill="hold">
                            <p:stCondLst>
                              <p:cond delay="3000"/>
                            </p:stCondLst>
                            <p:childTnLst>
                              <p:par>
                                <p:cTn id="41" presetID="12" presetClass="entr" presetSubtype="8" fill="hold" nodeType="after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additive="base">
                                        <p:cTn id="43" dur="250"/>
                                        <p:tgtEl>
                                          <p:spTgt spid="4"/>
                                        </p:tgtEl>
                                        <p:attrNameLst>
                                          <p:attrName>ppt_x</p:attrName>
                                        </p:attrNameLst>
                                      </p:cBhvr>
                                      <p:tavLst>
                                        <p:tav tm="0">
                                          <p:val>
                                            <p:strVal val="#ppt_x-#ppt_w*1.125000"/>
                                          </p:val>
                                        </p:tav>
                                        <p:tav tm="100000">
                                          <p:val>
                                            <p:strVal val="#ppt_x"/>
                                          </p:val>
                                        </p:tav>
                                      </p:tavLst>
                                    </p:anim>
                                    <p:animEffect transition="in" filter="wipe(right)">
                                      <p:cBhvr>
                                        <p:cTn id="44" dur="250"/>
                                        <p:tgtEl>
                                          <p:spTgt spid="4"/>
                                        </p:tgtEl>
                                      </p:cBhvr>
                                    </p:animEffect>
                                  </p:childTnLst>
                                </p:cTn>
                              </p:par>
                            </p:childTnLst>
                          </p:cTn>
                        </p:par>
                        <p:par>
                          <p:cTn id="45" fill="hold">
                            <p:stCondLst>
                              <p:cond delay="3500"/>
                            </p:stCondLst>
                            <p:childTnLst>
                              <p:par>
                                <p:cTn id="46" presetID="22" presetClass="entr" presetSubtype="8" fill="hold" grpId="0" nodeType="afterEffect">
                                  <p:stCondLst>
                                    <p:cond delay="0"/>
                                  </p:stCondLst>
                                  <p:childTnLst>
                                    <p:set>
                                      <p:cBhvr>
                                        <p:cTn id="47" dur="1" fill="hold">
                                          <p:stCondLst>
                                            <p:cond delay="0"/>
                                          </p:stCondLst>
                                        </p:cTn>
                                        <p:tgtEl>
                                          <p:spTgt spid="93"/>
                                        </p:tgtEl>
                                        <p:attrNameLst>
                                          <p:attrName>style.visibility</p:attrName>
                                        </p:attrNameLst>
                                      </p:cBhvr>
                                      <p:to>
                                        <p:strVal val="visible"/>
                                      </p:to>
                                    </p:set>
                                    <p:animEffect transition="in" filter="wipe(left)">
                                      <p:cBhvr>
                                        <p:cTn id="48" dur="500"/>
                                        <p:tgtEl>
                                          <p:spTgt spid="93"/>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94"/>
                                        </p:tgtEl>
                                        <p:attrNameLst>
                                          <p:attrName>style.visibility</p:attrName>
                                        </p:attrNameLst>
                                      </p:cBhvr>
                                      <p:to>
                                        <p:strVal val="visible"/>
                                      </p:to>
                                    </p:set>
                                    <p:animEffect transition="in" filter="wipe(left)">
                                      <p:cBhvr>
                                        <p:cTn id="51" dur="500"/>
                                        <p:tgtEl>
                                          <p:spTgt spid="94"/>
                                        </p:tgtEl>
                                      </p:cBhvr>
                                    </p:animEffect>
                                  </p:childTnLst>
                                </p:cTn>
                              </p:par>
                            </p:childTnLst>
                          </p:cTn>
                        </p:par>
                        <p:par>
                          <p:cTn id="52" fill="hold">
                            <p:stCondLst>
                              <p:cond delay="4000"/>
                            </p:stCondLst>
                            <p:childTnLst>
                              <p:par>
                                <p:cTn id="53" presetID="12" presetClass="entr" presetSubtype="8" fill="hold" nodeType="afterEffect">
                                  <p:stCondLst>
                                    <p:cond delay="0"/>
                                  </p:stCondLst>
                                  <p:childTnLst>
                                    <p:set>
                                      <p:cBhvr>
                                        <p:cTn id="54" dur="1" fill="hold">
                                          <p:stCondLst>
                                            <p:cond delay="0"/>
                                          </p:stCondLst>
                                        </p:cTn>
                                        <p:tgtEl>
                                          <p:spTgt spid="5"/>
                                        </p:tgtEl>
                                        <p:attrNameLst>
                                          <p:attrName>style.visibility</p:attrName>
                                        </p:attrNameLst>
                                      </p:cBhvr>
                                      <p:to>
                                        <p:strVal val="visible"/>
                                      </p:to>
                                    </p:set>
                                    <p:anim calcmode="lin" valueType="num">
                                      <p:cBhvr additive="base">
                                        <p:cTn id="55" dur="250"/>
                                        <p:tgtEl>
                                          <p:spTgt spid="5"/>
                                        </p:tgtEl>
                                        <p:attrNameLst>
                                          <p:attrName>ppt_x</p:attrName>
                                        </p:attrNameLst>
                                      </p:cBhvr>
                                      <p:tavLst>
                                        <p:tav tm="0">
                                          <p:val>
                                            <p:strVal val="#ppt_x-#ppt_w*1.125000"/>
                                          </p:val>
                                        </p:tav>
                                        <p:tav tm="100000">
                                          <p:val>
                                            <p:strVal val="#ppt_x"/>
                                          </p:val>
                                        </p:tav>
                                      </p:tavLst>
                                    </p:anim>
                                    <p:animEffect transition="in" filter="wipe(right)">
                                      <p:cBhvr>
                                        <p:cTn id="56" dur="250"/>
                                        <p:tgtEl>
                                          <p:spTgt spid="5"/>
                                        </p:tgtEl>
                                      </p:cBhvr>
                                    </p:animEffect>
                                  </p:childTnLst>
                                </p:cTn>
                              </p:par>
                            </p:childTnLst>
                          </p:cTn>
                        </p:par>
                        <p:par>
                          <p:cTn id="57" fill="hold">
                            <p:stCondLst>
                              <p:cond delay="4500"/>
                            </p:stCondLst>
                            <p:childTnLst>
                              <p:par>
                                <p:cTn id="58" presetID="22" presetClass="entr" presetSubtype="8" fill="hold" grpId="0" nodeType="afterEffect">
                                  <p:stCondLst>
                                    <p:cond delay="0"/>
                                  </p:stCondLst>
                                  <p:childTnLst>
                                    <p:set>
                                      <p:cBhvr>
                                        <p:cTn id="59" dur="1" fill="hold">
                                          <p:stCondLst>
                                            <p:cond delay="0"/>
                                          </p:stCondLst>
                                        </p:cTn>
                                        <p:tgtEl>
                                          <p:spTgt spid="95"/>
                                        </p:tgtEl>
                                        <p:attrNameLst>
                                          <p:attrName>style.visibility</p:attrName>
                                        </p:attrNameLst>
                                      </p:cBhvr>
                                      <p:to>
                                        <p:strVal val="visible"/>
                                      </p:to>
                                    </p:set>
                                    <p:animEffect transition="in" filter="wipe(left)">
                                      <p:cBhvr>
                                        <p:cTn id="60" dur="500"/>
                                        <p:tgtEl>
                                          <p:spTgt spid="95"/>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96"/>
                                        </p:tgtEl>
                                        <p:attrNameLst>
                                          <p:attrName>style.visibility</p:attrName>
                                        </p:attrNameLst>
                                      </p:cBhvr>
                                      <p:to>
                                        <p:strVal val="visible"/>
                                      </p:to>
                                    </p:set>
                                    <p:animEffect transition="in" filter="wipe(left)">
                                      <p:cBhvr>
                                        <p:cTn id="63" dur="500"/>
                                        <p:tgtEl>
                                          <p:spTgt spid="96"/>
                                        </p:tgtEl>
                                      </p:cBhvr>
                                    </p:animEffect>
                                  </p:childTnLst>
                                </p:cTn>
                              </p:par>
                            </p:childTnLst>
                          </p:cTn>
                        </p:par>
                        <p:par>
                          <p:cTn id="64" fill="hold">
                            <p:stCondLst>
                              <p:cond delay="5000"/>
                            </p:stCondLst>
                            <p:childTnLst>
                              <p:par>
                                <p:cTn id="65" presetID="12" presetClass="entr" presetSubtype="8" fill="hold" nodeType="after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additive="base">
                                        <p:cTn id="67" dur="250"/>
                                        <p:tgtEl>
                                          <p:spTgt spid="7"/>
                                        </p:tgtEl>
                                        <p:attrNameLst>
                                          <p:attrName>ppt_x</p:attrName>
                                        </p:attrNameLst>
                                      </p:cBhvr>
                                      <p:tavLst>
                                        <p:tav tm="0">
                                          <p:val>
                                            <p:strVal val="#ppt_x-#ppt_w*1.125000"/>
                                          </p:val>
                                        </p:tav>
                                        <p:tav tm="100000">
                                          <p:val>
                                            <p:strVal val="#ppt_x"/>
                                          </p:val>
                                        </p:tav>
                                      </p:tavLst>
                                    </p:anim>
                                    <p:animEffect transition="in" filter="wipe(right)">
                                      <p:cBhvr>
                                        <p:cTn id="68" dur="250"/>
                                        <p:tgtEl>
                                          <p:spTgt spid="7"/>
                                        </p:tgtEl>
                                      </p:cBhvr>
                                    </p:animEffect>
                                  </p:childTnLst>
                                </p:cTn>
                              </p:par>
                            </p:childTnLst>
                          </p:cTn>
                        </p:par>
                        <p:par>
                          <p:cTn id="69" fill="hold">
                            <p:stCondLst>
                              <p:cond delay="5500"/>
                            </p:stCondLst>
                            <p:childTnLst>
                              <p:par>
                                <p:cTn id="70" presetID="22" presetClass="entr" presetSubtype="8" fill="hold" grpId="0" nodeType="afterEffect">
                                  <p:stCondLst>
                                    <p:cond delay="0"/>
                                  </p:stCondLst>
                                  <p:childTnLst>
                                    <p:set>
                                      <p:cBhvr>
                                        <p:cTn id="71" dur="1" fill="hold">
                                          <p:stCondLst>
                                            <p:cond delay="0"/>
                                          </p:stCondLst>
                                        </p:cTn>
                                        <p:tgtEl>
                                          <p:spTgt spid="97"/>
                                        </p:tgtEl>
                                        <p:attrNameLst>
                                          <p:attrName>style.visibility</p:attrName>
                                        </p:attrNameLst>
                                      </p:cBhvr>
                                      <p:to>
                                        <p:strVal val="visible"/>
                                      </p:to>
                                    </p:set>
                                    <p:animEffect transition="in" filter="wipe(left)">
                                      <p:cBhvr>
                                        <p:cTn id="72" dur="500"/>
                                        <p:tgtEl>
                                          <p:spTgt spid="97"/>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98"/>
                                        </p:tgtEl>
                                        <p:attrNameLst>
                                          <p:attrName>style.visibility</p:attrName>
                                        </p:attrNameLst>
                                      </p:cBhvr>
                                      <p:to>
                                        <p:strVal val="visible"/>
                                      </p:to>
                                    </p:set>
                                    <p:animEffect transition="in" filter="wipe(left)">
                                      <p:cBhvr>
                                        <p:cTn id="75"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89" grpId="0"/>
      <p:bldP spid="90" grpId="0"/>
      <p:bldP spid="91" grpId="0"/>
      <p:bldP spid="92" grpId="0"/>
      <p:bldP spid="93" grpId="0"/>
      <p:bldP spid="94" grpId="0"/>
      <p:bldP spid="95" grpId="0"/>
      <p:bldP spid="96" grpId="0"/>
      <p:bldP spid="97" grpId="0"/>
      <p:bldP spid="98"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54" y="1289740"/>
            <a:ext cx="12858045" cy="3263599"/>
            <a:chOff x="0" y="1222931"/>
            <a:chExt cx="12192001" cy="3094545"/>
          </a:xfrm>
        </p:grpSpPr>
        <p:pic>
          <p:nvPicPr>
            <p:cNvPr id="5" name="图片 4"/>
            <p:cNvPicPr>
              <a:picLocks noChangeAspect="1"/>
            </p:cNvPicPr>
            <p:nvPr/>
          </p:nvPicPr>
          <p:blipFill rotWithShape="1">
            <a:blip r:embed="rId3" cstate="print"/>
            <a:srcRect b="16927"/>
            <a:stretch>
              <a:fillRect/>
            </a:stretch>
          </p:blipFill>
          <p:spPr>
            <a:xfrm>
              <a:off x="1" y="1222932"/>
              <a:ext cx="12192000" cy="3094544"/>
            </a:xfrm>
            <a:prstGeom prst="rect">
              <a:avLst/>
            </a:prstGeom>
            <a:blipFill dpi="0" rotWithShape="1">
              <a:blip r:embed="rId4" cstate="print">
                <a:extLst>
                  <a:ext uri="{28A0092B-C50C-407E-A947-70E740481C1C}">
                    <a14:useLocalDpi xmlns:a14="http://schemas.microsoft.com/office/drawing/2010/main" val="0"/>
                  </a:ext>
                </a:extLst>
              </a:blip>
              <a:srcRect/>
              <a:stretch>
                <a:fillRect/>
              </a:stretch>
            </a:blipFill>
            <a:ln w="127000">
              <a:noFill/>
            </a:ln>
          </p:spPr>
        </p:pic>
        <p:sp>
          <p:nvSpPr>
            <p:cNvPr id="6" name="矩形 5"/>
            <p:cNvSpPr/>
            <p:nvPr/>
          </p:nvSpPr>
          <p:spPr>
            <a:xfrm>
              <a:off x="0" y="1222931"/>
              <a:ext cx="12192000" cy="3094545"/>
            </a:xfrm>
            <a:prstGeom prst="rect">
              <a:avLst/>
            </a:prstGeom>
            <a:blipFill dpi="0" rotWithShape="1">
              <a:blip r:embed="rId5"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a:solidFill>
                  <a:prstClr val="white"/>
                </a:solidFill>
                <a:cs typeface="+mn-ea"/>
                <a:sym typeface="+mn-lt"/>
              </a:endParaRPr>
            </a:p>
          </p:txBody>
        </p:sp>
      </p:grpSp>
      <p:grpSp>
        <p:nvGrpSpPr>
          <p:cNvPr id="7" name="组合 6"/>
          <p:cNvGrpSpPr/>
          <p:nvPr/>
        </p:nvGrpSpPr>
        <p:grpSpPr>
          <a:xfrm>
            <a:off x="1461795" y="3861190"/>
            <a:ext cx="1083655" cy="1083655"/>
            <a:chOff x="1385740" y="3661181"/>
            <a:chExt cx="1027522" cy="1027522"/>
          </a:xfrm>
          <a:effectLst>
            <a:outerShdw blurRad="419100" dist="419100" dir="5400000" algn="ctr" rotWithShape="0">
              <a:srgbClr val="000000">
                <a:alpha val="43137"/>
              </a:srgbClr>
            </a:outerShdw>
          </a:effectLst>
        </p:grpSpPr>
        <p:sp>
          <p:nvSpPr>
            <p:cNvPr id="8" name="矩形 7"/>
            <p:cNvSpPr/>
            <p:nvPr/>
          </p:nvSpPr>
          <p:spPr>
            <a:xfrm>
              <a:off x="1385740" y="3661181"/>
              <a:ext cx="1027522" cy="1027522"/>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a:solidFill>
                  <a:prstClr val="white"/>
                </a:solidFill>
                <a:cs typeface="+mn-ea"/>
                <a:sym typeface="+mn-lt"/>
              </a:endParaRPr>
            </a:p>
          </p:txBody>
        </p:sp>
        <p:grpSp>
          <p:nvGrpSpPr>
            <p:cNvPr id="9" name="组合 8"/>
            <p:cNvGrpSpPr/>
            <p:nvPr/>
          </p:nvGrpSpPr>
          <p:grpSpPr>
            <a:xfrm>
              <a:off x="1664208" y="3968638"/>
              <a:ext cx="463828" cy="412608"/>
              <a:chOff x="815976" y="1495426"/>
              <a:chExt cx="258763" cy="230188"/>
            </a:xfrm>
            <a:solidFill>
              <a:schemeClr val="bg1"/>
            </a:solidFill>
          </p:grpSpPr>
          <p:sp>
            <p:nvSpPr>
              <p:cNvPr id="10" name="Freeform 5"/>
              <p:cNvSpPr>
                <a:spLocks noEditPoints="1"/>
              </p:cNvSpPr>
              <p:nvPr/>
            </p:nvSpPr>
            <p:spPr bwMode="auto">
              <a:xfrm>
                <a:off x="815976" y="1495426"/>
                <a:ext cx="258763" cy="230188"/>
              </a:xfrm>
              <a:custGeom>
                <a:avLst/>
                <a:gdLst>
                  <a:gd name="T0" fmla="*/ 138 w 163"/>
                  <a:gd name="T1" fmla="*/ 0 h 145"/>
                  <a:gd name="T2" fmla="*/ 24 w 163"/>
                  <a:gd name="T3" fmla="*/ 0 h 145"/>
                  <a:gd name="T4" fmla="*/ 0 w 163"/>
                  <a:gd name="T5" fmla="*/ 65 h 145"/>
                  <a:gd name="T6" fmla="*/ 0 w 163"/>
                  <a:gd name="T7" fmla="*/ 145 h 145"/>
                  <a:gd name="T8" fmla="*/ 163 w 163"/>
                  <a:gd name="T9" fmla="*/ 145 h 145"/>
                  <a:gd name="T10" fmla="*/ 163 w 163"/>
                  <a:gd name="T11" fmla="*/ 65 h 145"/>
                  <a:gd name="T12" fmla="*/ 138 w 163"/>
                  <a:gd name="T13" fmla="*/ 0 h 145"/>
                  <a:gd name="T14" fmla="*/ 22 w 163"/>
                  <a:gd name="T15" fmla="*/ 59 h 145"/>
                  <a:gd name="T16" fmla="*/ 37 w 163"/>
                  <a:gd name="T17" fmla="*/ 11 h 145"/>
                  <a:gd name="T18" fmla="*/ 126 w 163"/>
                  <a:gd name="T19" fmla="*/ 11 h 145"/>
                  <a:gd name="T20" fmla="*/ 142 w 163"/>
                  <a:gd name="T21" fmla="*/ 59 h 145"/>
                  <a:gd name="T22" fmla="*/ 22 w 163"/>
                  <a:gd name="T23" fmla="*/ 59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145">
                    <a:moveTo>
                      <a:pt x="138" y="0"/>
                    </a:moveTo>
                    <a:lnTo>
                      <a:pt x="24" y="0"/>
                    </a:lnTo>
                    <a:lnTo>
                      <a:pt x="0" y="65"/>
                    </a:lnTo>
                    <a:lnTo>
                      <a:pt x="0" y="145"/>
                    </a:lnTo>
                    <a:lnTo>
                      <a:pt x="163" y="145"/>
                    </a:lnTo>
                    <a:lnTo>
                      <a:pt x="163" y="65"/>
                    </a:lnTo>
                    <a:lnTo>
                      <a:pt x="138" y="0"/>
                    </a:lnTo>
                    <a:close/>
                    <a:moveTo>
                      <a:pt x="22" y="59"/>
                    </a:moveTo>
                    <a:lnTo>
                      <a:pt x="37" y="11"/>
                    </a:lnTo>
                    <a:lnTo>
                      <a:pt x="126" y="11"/>
                    </a:lnTo>
                    <a:lnTo>
                      <a:pt x="142" y="59"/>
                    </a:lnTo>
                    <a:lnTo>
                      <a:pt x="22"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sp>
            <p:nvSpPr>
              <p:cNvPr id="11" name="Freeform 6"/>
              <p:cNvSpPr/>
              <p:nvPr/>
            </p:nvSpPr>
            <p:spPr bwMode="auto">
              <a:xfrm>
                <a:off x="866776" y="1566864"/>
                <a:ext cx="158750" cy="11113"/>
              </a:xfrm>
              <a:custGeom>
                <a:avLst/>
                <a:gdLst>
                  <a:gd name="T0" fmla="*/ 100 w 100"/>
                  <a:gd name="T1" fmla="*/ 7 h 7"/>
                  <a:gd name="T2" fmla="*/ 97 w 100"/>
                  <a:gd name="T3" fmla="*/ 0 h 7"/>
                  <a:gd name="T4" fmla="*/ 2 w 100"/>
                  <a:gd name="T5" fmla="*/ 0 h 7"/>
                  <a:gd name="T6" fmla="*/ 0 w 100"/>
                  <a:gd name="T7" fmla="*/ 7 h 7"/>
                  <a:gd name="T8" fmla="*/ 100 w 100"/>
                  <a:gd name="T9" fmla="*/ 7 h 7"/>
                </a:gdLst>
                <a:ahLst/>
                <a:cxnLst>
                  <a:cxn ang="0">
                    <a:pos x="T0" y="T1"/>
                  </a:cxn>
                  <a:cxn ang="0">
                    <a:pos x="T2" y="T3"/>
                  </a:cxn>
                  <a:cxn ang="0">
                    <a:pos x="T4" y="T5"/>
                  </a:cxn>
                  <a:cxn ang="0">
                    <a:pos x="T6" y="T7"/>
                  </a:cxn>
                  <a:cxn ang="0">
                    <a:pos x="T8" y="T9"/>
                  </a:cxn>
                </a:cxnLst>
                <a:rect l="0" t="0" r="r" b="b"/>
                <a:pathLst>
                  <a:path w="100" h="7">
                    <a:moveTo>
                      <a:pt x="100" y="7"/>
                    </a:moveTo>
                    <a:lnTo>
                      <a:pt x="97" y="0"/>
                    </a:lnTo>
                    <a:lnTo>
                      <a:pt x="2" y="0"/>
                    </a:lnTo>
                    <a:lnTo>
                      <a:pt x="0" y="7"/>
                    </a:lnTo>
                    <a:lnTo>
                      <a:pt x="100"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sp>
            <p:nvSpPr>
              <p:cNvPr id="12" name="Freeform 7"/>
              <p:cNvSpPr/>
              <p:nvPr/>
            </p:nvSpPr>
            <p:spPr bwMode="auto">
              <a:xfrm>
                <a:off x="879476" y="1525589"/>
                <a:ext cx="131763" cy="9525"/>
              </a:xfrm>
              <a:custGeom>
                <a:avLst/>
                <a:gdLst>
                  <a:gd name="T0" fmla="*/ 83 w 83"/>
                  <a:gd name="T1" fmla="*/ 6 h 6"/>
                  <a:gd name="T2" fmla="*/ 81 w 83"/>
                  <a:gd name="T3" fmla="*/ 0 h 6"/>
                  <a:gd name="T4" fmla="*/ 3 w 83"/>
                  <a:gd name="T5" fmla="*/ 0 h 6"/>
                  <a:gd name="T6" fmla="*/ 0 w 83"/>
                  <a:gd name="T7" fmla="*/ 6 h 6"/>
                  <a:gd name="T8" fmla="*/ 83 w 83"/>
                  <a:gd name="T9" fmla="*/ 6 h 6"/>
                </a:gdLst>
                <a:ahLst/>
                <a:cxnLst>
                  <a:cxn ang="0">
                    <a:pos x="T0" y="T1"/>
                  </a:cxn>
                  <a:cxn ang="0">
                    <a:pos x="T2" y="T3"/>
                  </a:cxn>
                  <a:cxn ang="0">
                    <a:pos x="T4" y="T5"/>
                  </a:cxn>
                  <a:cxn ang="0">
                    <a:pos x="T6" y="T7"/>
                  </a:cxn>
                  <a:cxn ang="0">
                    <a:pos x="T8" y="T9"/>
                  </a:cxn>
                </a:cxnLst>
                <a:rect l="0" t="0" r="r" b="b"/>
                <a:pathLst>
                  <a:path w="83" h="6">
                    <a:moveTo>
                      <a:pt x="83" y="6"/>
                    </a:moveTo>
                    <a:lnTo>
                      <a:pt x="81" y="0"/>
                    </a:lnTo>
                    <a:lnTo>
                      <a:pt x="3" y="0"/>
                    </a:lnTo>
                    <a:lnTo>
                      <a:pt x="0" y="6"/>
                    </a:lnTo>
                    <a:lnTo>
                      <a:pt x="83"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sp>
            <p:nvSpPr>
              <p:cNvPr id="13" name="Freeform 8"/>
              <p:cNvSpPr/>
              <p:nvPr/>
            </p:nvSpPr>
            <p:spPr bwMode="auto">
              <a:xfrm>
                <a:off x="873126" y="1544639"/>
                <a:ext cx="144463" cy="11113"/>
              </a:xfrm>
              <a:custGeom>
                <a:avLst/>
                <a:gdLst>
                  <a:gd name="T0" fmla="*/ 2 w 91"/>
                  <a:gd name="T1" fmla="*/ 0 h 7"/>
                  <a:gd name="T2" fmla="*/ 0 w 91"/>
                  <a:gd name="T3" fmla="*/ 7 h 7"/>
                  <a:gd name="T4" fmla="*/ 91 w 91"/>
                  <a:gd name="T5" fmla="*/ 7 h 7"/>
                  <a:gd name="T6" fmla="*/ 89 w 91"/>
                  <a:gd name="T7" fmla="*/ 0 h 7"/>
                  <a:gd name="T8" fmla="*/ 2 w 91"/>
                  <a:gd name="T9" fmla="*/ 0 h 7"/>
                </a:gdLst>
                <a:ahLst/>
                <a:cxnLst>
                  <a:cxn ang="0">
                    <a:pos x="T0" y="T1"/>
                  </a:cxn>
                  <a:cxn ang="0">
                    <a:pos x="T2" y="T3"/>
                  </a:cxn>
                  <a:cxn ang="0">
                    <a:pos x="T4" y="T5"/>
                  </a:cxn>
                  <a:cxn ang="0">
                    <a:pos x="T6" y="T7"/>
                  </a:cxn>
                  <a:cxn ang="0">
                    <a:pos x="T8" y="T9"/>
                  </a:cxn>
                </a:cxnLst>
                <a:rect l="0" t="0" r="r" b="b"/>
                <a:pathLst>
                  <a:path w="91" h="7">
                    <a:moveTo>
                      <a:pt x="2" y="0"/>
                    </a:moveTo>
                    <a:lnTo>
                      <a:pt x="0" y="7"/>
                    </a:lnTo>
                    <a:lnTo>
                      <a:pt x="91" y="7"/>
                    </a:lnTo>
                    <a:lnTo>
                      <a:pt x="89" y="0"/>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grpSp>
      </p:grpSp>
      <p:grpSp>
        <p:nvGrpSpPr>
          <p:cNvPr id="14" name="组合 13"/>
          <p:cNvGrpSpPr/>
          <p:nvPr/>
        </p:nvGrpSpPr>
        <p:grpSpPr>
          <a:xfrm>
            <a:off x="3285781" y="3861190"/>
            <a:ext cx="1083655" cy="1083655"/>
            <a:chOff x="3115244" y="3661181"/>
            <a:chExt cx="1027522" cy="1027522"/>
          </a:xfrm>
          <a:effectLst>
            <a:outerShdw blurRad="419100" dist="419100" dir="5400000" algn="ctr" rotWithShape="0">
              <a:srgbClr val="000000">
                <a:alpha val="43137"/>
              </a:srgbClr>
            </a:outerShdw>
          </a:effectLst>
        </p:grpSpPr>
        <p:sp>
          <p:nvSpPr>
            <p:cNvPr id="15" name="矩形 14"/>
            <p:cNvSpPr/>
            <p:nvPr/>
          </p:nvSpPr>
          <p:spPr>
            <a:xfrm>
              <a:off x="3115244" y="3661181"/>
              <a:ext cx="1027522" cy="102752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a:solidFill>
                  <a:prstClr val="white"/>
                </a:solidFill>
                <a:cs typeface="+mn-ea"/>
                <a:sym typeface="+mn-lt"/>
              </a:endParaRPr>
            </a:p>
          </p:txBody>
        </p:sp>
        <p:sp>
          <p:nvSpPr>
            <p:cNvPr id="16" name="Freeform 9"/>
            <p:cNvSpPr>
              <a:spLocks noEditPoints="1"/>
            </p:cNvSpPr>
            <p:nvPr/>
          </p:nvSpPr>
          <p:spPr bwMode="auto">
            <a:xfrm>
              <a:off x="3397091" y="3968638"/>
              <a:ext cx="463828" cy="412608"/>
            </a:xfrm>
            <a:custGeom>
              <a:avLst/>
              <a:gdLst>
                <a:gd name="T0" fmla="*/ 138 w 163"/>
                <a:gd name="T1" fmla="*/ 0 h 145"/>
                <a:gd name="T2" fmla="*/ 24 w 163"/>
                <a:gd name="T3" fmla="*/ 0 h 145"/>
                <a:gd name="T4" fmla="*/ 0 w 163"/>
                <a:gd name="T5" fmla="*/ 65 h 145"/>
                <a:gd name="T6" fmla="*/ 0 w 163"/>
                <a:gd name="T7" fmla="*/ 145 h 145"/>
                <a:gd name="T8" fmla="*/ 163 w 163"/>
                <a:gd name="T9" fmla="*/ 145 h 145"/>
                <a:gd name="T10" fmla="*/ 163 w 163"/>
                <a:gd name="T11" fmla="*/ 65 h 145"/>
                <a:gd name="T12" fmla="*/ 138 w 163"/>
                <a:gd name="T13" fmla="*/ 0 h 145"/>
                <a:gd name="T14" fmla="*/ 21 w 163"/>
                <a:gd name="T15" fmla="*/ 59 h 145"/>
                <a:gd name="T16" fmla="*/ 37 w 163"/>
                <a:gd name="T17" fmla="*/ 11 h 145"/>
                <a:gd name="T18" fmla="*/ 126 w 163"/>
                <a:gd name="T19" fmla="*/ 11 h 145"/>
                <a:gd name="T20" fmla="*/ 142 w 163"/>
                <a:gd name="T21" fmla="*/ 59 h 145"/>
                <a:gd name="T22" fmla="*/ 21 w 163"/>
                <a:gd name="T23" fmla="*/ 59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145">
                  <a:moveTo>
                    <a:pt x="138" y="0"/>
                  </a:moveTo>
                  <a:lnTo>
                    <a:pt x="24" y="0"/>
                  </a:lnTo>
                  <a:lnTo>
                    <a:pt x="0" y="65"/>
                  </a:lnTo>
                  <a:lnTo>
                    <a:pt x="0" y="145"/>
                  </a:lnTo>
                  <a:lnTo>
                    <a:pt x="163" y="145"/>
                  </a:lnTo>
                  <a:lnTo>
                    <a:pt x="163" y="65"/>
                  </a:lnTo>
                  <a:lnTo>
                    <a:pt x="138" y="0"/>
                  </a:lnTo>
                  <a:close/>
                  <a:moveTo>
                    <a:pt x="21" y="59"/>
                  </a:moveTo>
                  <a:lnTo>
                    <a:pt x="37" y="11"/>
                  </a:lnTo>
                  <a:lnTo>
                    <a:pt x="126" y="11"/>
                  </a:lnTo>
                  <a:lnTo>
                    <a:pt x="142" y="59"/>
                  </a:lnTo>
                  <a:lnTo>
                    <a:pt x="21" y="59"/>
                  </a:lnTo>
                  <a:close/>
                </a:path>
              </a:pathLst>
            </a:custGeom>
            <a:solidFill>
              <a:schemeClr val="bg1"/>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grpSp>
      <p:grpSp>
        <p:nvGrpSpPr>
          <p:cNvPr id="17" name="组合 16"/>
          <p:cNvGrpSpPr/>
          <p:nvPr/>
        </p:nvGrpSpPr>
        <p:grpSpPr>
          <a:xfrm>
            <a:off x="10581726" y="3861190"/>
            <a:ext cx="1083655" cy="1083655"/>
            <a:chOff x="10033260" y="3661181"/>
            <a:chExt cx="1027522" cy="1027522"/>
          </a:xfrm>
          <a:effectLst>
            <a:outerShdw blurRad="419100" dist="419100" dir="5400000" algn="ctr" rotWithShape="0">
              <a:srgbClr val="000000">
                <a:alpha val="43137"/>
              </a:srgbClr>
            </a:outerShdw>
          </a:effectLst>
        </p:grpSpPr>
        <p:sp>
          <p:nvSpPr>
            <p:cNvPr id="18" name="矩形 17"/>
            <p:cNvSpPr/>
            <p:nvPr/>
          </p:nvSpPr>
          <p:spPr>
            <a:xfrm>
              <a:off x="10033260" y="3661181"/>
              <a:ext cx="1027522" cy="102752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a:solidFill>
                  <a:prstClr val="white"/>
                </a:solidFill>
                <a:cs typeface="+mn-ea"/>
                <a:sym typeface="+mn-lt"/>
              </a:endParaRPr>
            </a:p>
          </p:txBody>
        </p:sp>
        <p:sp>
          <p:nvSpPr>
            <p:cNvPr id="19" name="Freeform 24"/>
            <p:cNvSpPr/>
            <p:nvPr/>
          </p:nvSpPr>
          <p:spPr bwMode="auto">
            <a:xfrm>
              <a:off x="10315107" y="3976823"/>
              <a:ext cx="463828" cy="404070"/>
            </a:xfrm>
            <a:custGeom>
              <a:avLst/>
              <a:gdLst>
                <a:gd name="T0" fmla="*/ 251 w 288"/>
                <a:gd name="T1" fmla="*/ 175 h 250"/>
                <a:gd name="T2" fmla="*/ 251 w 288"/>
                <a:gd name="T3" fmla="*/ 60 h 250"/>
                <a:gd name="T4" fmla="*/ 191 w 288"/>
                <a:gd name="T5" fmla="*/ 0 h 250"/>
                <a:gd name="T6" fmla="*/ 190 w 288"/>
                <a:gd name="T7" fmla="*/ 0 h 250"/>
                <a:gd name="T8" fmla="*/ 189 w 288"/>
                <a:gd name="T9" fmla="*/ 0 h 250"/>
                <a:gd name="T10" fmla="*/ 129 w 288"/>
                <a:gd name="T11" fmla="*/ 60 h 250"/>
                <a:gd name="T12" fmla="*/ 129 w 288"/>
                <a:gd name="T13" fmla="*/ 190 h 250"/>
                <a:gd name="T14" fmla="*/ 99 w 288"/>
                <a:gd name="T15" fmla="*/ 220 h 250"/>
                <a:gd name="T16" fmla="*/ 98 w 288"/>
                <a:gd name="T17" fmla="*/ 220 h 250"/>
                <a:gd name="T18" fmla="*/ 97 w 288"/>
                <a:gd name="T19" fmla="*/ 220 h 250"/>
                <a:gd name="T20" fmla="*/ 67 w 288"/>
                <a:gd name="T21" fmla="*/ 190 h 250"/>
                <a:gd name="T22" fmla="*/ 67 w 288"/>
                <a:gd name="T23" fmla="*/ 75 h 250"/>
                <a:gd name="T24" fmla="*/ 105 w 288"/>
                <a:gd name="T25" fmla="*/ 75 h 250"/>
                <a:gd name="T26" fmla="*/ 52 w 288"/>
                <a:gd name="T27" fmla="*/ 19 h 250"/>
                <a:gd name="T28" fmla="*/ 0 w 288"/>
                <a:gd name="T29" fmla="*/ 75 h 250"/>
                <a:gd name="T30" fmla="*/ 37 w 288"/>
                <a:gd name="T31" fmla="*/ 75 h 250"/>
                <a:gd name="T32" fmla="*/ 37 w 288"/>
                <a:gd name="T33" fmla="*/ 190 h 250"/>
                <a:gd name="T34" fmla="*/ 97 w 288"/>
                <a:gd name="T35" fmla="*/ 250 h 250"/>
                <a:gd name="T36" fmla="*/ 98 w 288"/>
                <a:gd name="T37" fmla="*/ 250 h 250"/>
                <a:gd name="T38" fmla="*/ 99 w 288"/>
                <a:gd name="T39" fmla="*/ 250 h 250"/>
                <a:gd name="T40" fmla="*/ 159 w 288"/>
                <a:gd name="T41" fmla="*/ 190 h 250"/>
                <a:gd name="T42" fmla="*/ 159 w 288"/>
                <a:gd name="T43" fmla="*/ 60 h 250"/>
                <a:gd name="T44" fmla="*/ 189 w 288"/>
                <a:gd name="T45" fmla="*/ 30 h 250"/>
                <a:gd name="T46" fmla="*/ 190 w 288"/>
                <a:gd name="T47" fmla="*/ 30 h 250"/>
                <a:gd name="T48" fmla="*/ 191 w 288"/>
                <a:gd name="T49" fmla="*/ 30 h 250"/>
                <a:gd name="T50" fmla="*/ 221 w 288"/>
                <a:gd name="T51" fmla="*/ 60 h 250"/>
                <a:gd name="T52" fmla="*/ 221 w 288"/>
                <a:gd name="T53" fmla="*/ 175 h 250"/>
                <a:gd name="T54" fmla="*/ 184 w 288"/>
                <a:gd name="T55" fmla="*/ 175 h 250"/>
                <a:gd name="T56" fmla="*/ 236 w 288"/>
                <a:gd name="T57" fmla="*/ 231 h 250"/>
                <a:gd name="T58" fmla="*/ 288 w 288"/>
                <a:gd name="T59" fmla="*/ 175 h 250"/>
                <a:gd name="T60" fmla="*/ 251 w 288"/>
                <a:gd name="T61" fmla="*/ 175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250">
                  <a:moveTo>
                    <a:pt x="251" y="175"/>
                  </a:moveTo>
                  <a:cubicBezTo>
                    <a:pt x="251" y="60"/>
                    <a:pt x="251" y="60"/>
                    <a:pt x="251" y="60"/>
                  </a:cubicBezTo>
                  <a:cubicBezTo>
                    <a:pt x="251" y="27"/>
                    <a:pt x="224" y="0"/>
                    <a:pt x="191" y="0"/>
                  </a:cubicBezTo>
                  <a:cubicBezTo>
                    <a:pt x="191" y="0"/>
                    <a:pt x="190" y="0"/>
                    <a:pt x="190" y="0"/>
                  </a:cubicBezTo>
                  <a:cubicBezTo>
                    <a:pt x="190" y="0"/>
                    <a:pt x="189" y="0"/>
                    <a:pt x="189" y="0"/>
                  </a:cubicBezTo>
                  <a:cubicBezTo>
                    <a:pt x="156" y="0"/>
                    <a:pt x="129" y="27"/>
                    <a:pt x="129" y="60"/>
                  </a:cubicBezTo>
                  <a:cubicBezTo>
                    <a:pt x="129" y="190"/>
                    <a:pt x="129" y="190"/>
                    <a:pt x="129" y="190"/>
                  </a:cubicBezTo>
                  <a:cubicBezTo>
                    <a:pt x="129" y="206"/>
                    <a:pt x="116" y="220"/>
                    <a:pt x="99" y="220"/>
                  </a:cubicBezTo>
                  <a:cubicBezTo>
                    <a:pt x="99" y="220"/>
                    <a:pt x="98" y="220"/>
                    <a:pt x="98" y="220"/>
                  </a:cubicBezTo>
                  <a:cubicBezTo>
                    <a:pt x="98" y="220"/>
                    <a:pt x="97" y="220"/>
                    <a:pt x="97" y="220"/>
                  </a:cubicBezTo>
                  <a:cubicBezTo>
                    <a:pt x="81" y="220"/>
                    <a:pt x="67" y="206"/>
                    <a:pt x="67" y="190"/>
                  </a:cubicBezTo>
                  <a:cubicBezTo>
                    <a:pt x="67" y="75"/>
                    <a:pt x="67" y="75"/>
                    <a:pt x="67" y="75"/>
                  </a:cubicBezTo>
                  <a:cubicBezTo>
                    <a:pt x="105" y="75"/>
                    <a:pt x="105" y="75"/>
                    <a:pt x="105" y="75"/>
                  </a:cubicBezTo>
                  <a:cubicBezTo>
                    <a:pt x="52" y="19"/>
                    <a:pt x="52" y="19"/>
                    <a:pt x="52" y="19"/>
                  </a:cubicBezTo>
                  <a:cubicBezTo>
                    <a:pt x="0" y="75"/>
                    <a:pt x="0" y="75"/>
                    <a:pt x="0" y="75"/>
                  </a:cubicBezTo>
                  <a:cubicBezTo>
                    <a:pt x="37" y="75"/>
                    <a:pt x="37" y="75"/>
                    <a:pt x="37" y="75"/>
                  </a:cubicBezTo>
                  <a:cubicBezTo>
                    <a:pt x="37" y="190"/>
                    <a:pt x="37" y="190"/>
                    <a:pt x="37" y="190"/>
                  </a:cubicBezTo>
                  <a:cubicBezTo>
                    <a:pt x="37" y="223"/>
                    <a:pt x="64" y="250"/>
                    <a:pt x="97" y="250"/>
                  </a:cubicBezTo>
                  <a:cubicBezTo>
                    <a:pt x="98" y="250"/>
                    <a:pt x="98" y="250"/>
                    <a:pt x="98" y="250"/>
                  </a:cubicBezTo>
                  <a:cubicBezTo>
                    <a:pt x="99" y="250"/>
                    <a:pt x="99" y="250"/>
                    <a:pt x="99" y="250"/>
                  </a:cubicBezTo>
                  <a:cubicBezTo>
                    <a:pt x="132" y="250"/>
                    <a:pt x="159" y="223"/>
                    <a:pt x="159" y="190"/>
                  </a:cubicBezTo>
                  <a:cubicBezTo>
                    <a:pt x="159" y="60"/>
                    <a:pt x="159" y="60"/>
                    <a:pt x="159" y="60"/>
                  </a:cubicBezTo>
                  <a:cubicBezTo>
                    <a:pt x="159" y="44"/>
                    <a:pt x="172" y="30"/>
                    <a:pt x="189" y="30"/>
                  </a:cubicBezTo>
                  <a:cubicBezTo>
                    <a:pt x="189" y="30"/>
                    <a:pt x="190" y="30"/>
                    <a:pt x="190" y="30"/>
                  </a:cubicBezTo>
                  <a:cubicBezTo>
                    <a:pt x="190" y="30"/>
                    <a:pt x="191" y="30"/>
                    <a:pt x="191" y="30"/>
                  </a:cubicBezTo>
                  <a:cubicBezTo>
                    <a:pt x="208" y="30"/>
                    <a:pt x="221" y="44"/>
                    <a:pt x="221" y="60"/>
                  </a:cubicBezTo>
                  <a:cubicBezTo>
                    <a:pt x="221" y="175"/>
                    <a:pt x="221" y="175"/>
                    <a:pt x="221" y="175"/>
                  </a:cubicBezTo>
                  <a:cubicBezTo>
                    <a:pt x="184" y="175"/>
                    <a:pt x="184" y="175"/>
                    <a:pt x="184" y="175"/>
                  </a:cubicBezTo>
                  <a:cubicBezTo>
                    <a:pt x="236" y="231"/>
                    <a:pt x="236" y="231"/>
                    <a:pt x="236" y="231"/>
                  </a:cubicBezTo>
                  <a:cubicBezTo>
                    <a:pt x="288" y="175"/>
                    <a:pt x="288" y="175"/>
                    <a:pt x="288" y="175"/>
                  </a:cubicBezTo>
                  <a:lnTo>
                    <a:pt x="251" y="175"/>
                  </a:lnTo>
                  <a:close/>
                </a:path>
              </a:pathLst>
            </a:custGeom>
            <a:solidFill>
              <a:schemeClr val="bg1"/>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grpSp>
      <p:grpSp>
        <p:nvGrpSpPr>
          <p:cNvPr id="20" name="组合 19"/>
          <p:cNvGrpSpPr/>
          <p:nvPr/>
        </p:nvGrpSpPr>
        <p:grpSpPr>
          <a:xfrm>
            <a:off x="5109768" y="3861190"/>
            <a:ext cx="1083655" cy="1083655"/>
            <a:chOff x="4844748" y="3661181"/>
            <a:chExt cx="1027522" cy="1027522"/>
          </a:xfrm>
          <a:effectLst>
            <a:outerShdw blurRad="419100" dist="419100" dir="5400000" algn="ctr" rotWithShape="0">
              <a:srgbClr val="000000">
                <a:alpha val="43137"/>
              </a:srgbClr>
            </a:outerShdw>
          </a:effectLst>
        </p:grpSpPr>
        <p:sp>
          <p:nvSpPr>
            <p:cNvPr id="21" name="矩形 20"/>
            <p:cNvSpPr/>
            <p:nvPr/>
          </p:nvSpPr>
          <p:spPr>
            <a:xfrm>
              <a:off x="4844748" y="3661181"/>
              <a:ext cx="1027522" cy="1027522"/>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a:solidFill>
                  <a:prstClr val="white"/>
                </a:solidFill>
                <a:cs typeface="+mn-ea"/>
                <a:sym typeface="+mn-lt"/>
              </a:endParaRPr>
            </a:p>
          </p:txBody>
        </p:sp>
        <p:sp>
          <p:nvSpPr>
            <p:cNvPr id="22" name="Freeform 196"/>
            <p:cNvSpPr>
              <a:spLocks noEditPoints="1"/>
            </p:cNvSpPr>
            <p:nvPr/>
          </p:nvSpPr>
          <p:spPr bwMode="auto">
            <a:xfrm>
              <a:off x="5125172" y="3992825"/>
              <a:ext cx="466673" cy="364233"/>
            </a:xfrm>
            <a:custGeom>
              <a:avLst/>
              <a:gdLst>
                <a:gd name="T0" fmla="*/ 82 w 164"/>
                <a:gd name="T1" fmla="*/ 0 h 128"/>
                <a:gd name="T2" fmla="*/ 0 w 164"/>
                <a:gd name="T3" fmla="*/ 22 h 128"/>
                <a:gd name="T4" fmla="*/ 0 w 164"/>
                <a:gd name="T5" fmla="*/ 22 h 128"/>
                <a:gd name="T6" fmla="*/ 0 w 164"/>
                <a:gd name="T7" fmla="*/ 107 h 128"/>
                <a:gd name="T8" fmla="*/ 76 w 164"/>
                <a:gd name="T9" fmla="*/ 128 h 128"/>
                <a:gd name="T10" fmla="*/ 76 w 164"/>
                <a:gd name="T11" fmla="*/ 43 h 128"/>
                <a:gd name="T12" fmla="*/ 22 w 164"/>
                <a:gd name="T13" fmla="*/ 28 h 128"/>
                <a:gd name="T14" fmla="*/ 82 w 164"/>
                <a:gd name="T15" fmla="*/ 12 h 128"/>
                <a:gd name="T16" fmla="*/ 141 w 164"/>
                <a:gd name="T17" fmla="*/ 28 h 128"/>
                <a:gd name="T18" fmla="*/ 141 w 164"/>
                <a:gd name="T19" fmla="*/ 28 h 128"/>
                <a:gd name="T20" fmla="*/ 88 w 164"/>
                <a:gd name="T21" fmla="*/ 43 h 128"/>
                <a:gd name="T22" fmla="*/ 88 w 164"/>
                <a:gd name="T23" fmla="*/ 128 h 128"/>
                <a:gd name="T24" fmla="*/ 164 w 164"/>
                <a:gd name="T25" fmla="*/ 107 h 128"/>
                <a:gd name="T26" fmla="*/ 164 w 164"/>
                <a:gd name="T27" fmla="*/ 22 h 128"/>
                <a:gd name="T28" fmla="*/ 82 w 164"/>
                <a:gd name="T29" fmla="*/ 0 h 128"/>
                <a:gd name="T30" fmla="*/ 143 w 164"/>
                <a:gd name="T31" fmla="*/ 62 h 128"/>
                <a:gd name="T32" fmla="*/ 110 w 164"/>
                <a:gd name="T33" fmla="*/ 71 h 128"/>
                <a:gd name="T34" fmla="*/ 110 w 164"/>
                <a:gd name="T35" fmla="*/ 55 h 128"/>
                <a:gd name="T36" fmla="*/ 143 w 164"/>
                <a:gd name="T37" fmla="*/ 46 h 128"/>
                <a:gd name="T38" fmla="*/ 143 w 164"/>
                <a:gd name="T39" fmla="*/ 6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 h="128">
                  <a:moveTo>
                    <a:pt x="82" y="0"/>
                  </a:moveTo>
                  <a:lnTo>
                    <a:pt x="0" y="22"/>
                  </a:lnTo>
                  <a:lnTo>
                    <a:pt x="0" y="22"/>
                  </a:lnTo>
                  <a:lnTo>
                    <a:pt x="0" y="107"/>
                  </a:lnTo>
                  <a:lnTo>
                    <a:pt x="76" y="128"/>
                  </a:lnTo>
                  <a:lnTo>
                    <a:pt x="76" y="43"/>
                  </a:lnTo>
                  <a:lnTo>
                    <a:pt x="22" y="28"/>
                  </a:lnTo>
                  <a:lnTo>
                    <a:pt x="82" y="12"/>
                  </a:lnTo>
                  <a:lnTo>
                    <a:pt x="141" y="28"/>
                  </a:lnTo>
                  <a:lnTo>
                    <a:pt x="141" y="28"/>
                  </a:lnTo>
                  <a:lnTo>
                    <a:pt x="88" y="43"/>
                  </a:lnTo>
                  <a:lnTo>
                    <a:pt x="88" y="128"/>
                  </a:lnTo>
                  <a:lnTo>
                    <a:pt x="164" y="107"/>
                  </a:lnTo>
                  <a:lnTo>
                    <a:pt x="164" y="22"/>
                  </a:lnTo>
                  <a:lnTo>
                    <a:pt x="82" y="0"/>
                  </a:lnTo>
                  <a:close/>
                  <a:moveTo>
                    <a:pt x="143" y="62"/>
                  </a:moveTo>
                  <a:lnTo>
                    <a:pt x="110" y="71"/>
                  </a:lnTo>
                  <a:lnTo>
                    <a:pt x="110" y="55"/>
                  </a:lnTo>
                  <a:lnTo>
                    <a:pt x="143" y="46"/>
                  </a:lnTo>
                  <a:lnTo>
                    <a:pt x="143" y="62"/>
                  </a:lnTo>
                  <a:close/>
                </a:path>
              </a:pathLst>
            </a:custGeom>
            <a:solidFill>
              <a:schemeClr val="bg1"/>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grpSp>
      <p:grpSp>
        <p:nvGrpSpPr>
          <p:cNvPr id="23" name="组合 22"/>
          <p:cNvGrpSpPr/>
          <p:nvPr/>
        </p:nvGrpSpPr>
        <p:grpSpPr>
          <a:xfrm>
            <a:off x="6933754" y="3861190"/>
            <a:ext cx="1083655" cy="1083655"/>
            <a:chOff x="6574252" y="3661181"/>
            <a:chExt cx="1027522" cy="1027522"/>
          </a:xfrm>
          <a:effectLst>
            <a:outerShdw blurRad="419100" dist="419100" dir="5400000" algn="ctr" rotWithShape="0">
              <a:srgbClr val="000000">
                <a:alpha val="43137"/>
              </a:srgbClr>
            </a:outerShdw>
          </a:effectLst>
        </p:grpSpPr>
        <p:sp>
          <p:nvSpPr>
            <p:cNvPr id="24" name="矩形 23"/>
            <p:cNvSpPr/>
            <p:nvPr/>
          </p:nvSpPr>
          <p:spPr>
            <a:xfrm>
              <a:off x="6574252" y="3661181"/>
              <a:ext cx="1027522" cy="102752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a:solidFill>
                  <a:prstClr val="white"/>
                </a:solidFill>
                <a:cs typeface="+mn-ea"/>
                <a:sym typeface="+mn-lt"/>
              </a:endParaRPr>
            </a:p>
          </p:txBody>
        </p:sp>
        <p:grpSp>
          <p:nvGrpSpPr>
            <p:cNvPr id="25" name="组合 24"/>
            <p:cNvGrpSpPr/>
            <p:nvPr/>
          </p:nvGrpSpPr>
          <p:grpSpPr>
            <a:xfrm>
              <a:off x="6900294" y="3944449"/>
              <a:ext cx="347159" cy="460983"/>
              <a:chOff x="2405063" y="1482726"/>
              <a:chExt cx="193675" cy="257176"/>
            </a:xfrm>
            <a:solidFill>
              <a:schemeClr val="bg1"/>
            </a:solidFill>
          </p:grpSpPr>
          <p:sp>
            <p:nvSpPr>
              <p:cNvPr id="26" name="Freeform 197"/>
              <p:cNvSpPr/>
              <p:nvPr/>
            </p:nvSpPr>
            <p:spPr bwMode="auto">
              <a:xfrm>
                <a:off x="2405063" y="1598614"/>
                <a:ext cx="90488" cy="141288"/>
              </a:xfrm>
              <a:custGeom>
                <a:avLst/>
                <a:gdLst>
                  <a:gd name="T0" fmla="*/ 0 w 57"/>
                  <a:gd name="T1" fmla="*/ 9 h 89"/>
                  <a:gd name="T2" fmla="*/ 0 w 57"/>
                  <a:gd name="T3" fmla="*/ 9 h 89"/>
                  <a:gd name="T4" fmla="*/ 0 w 57"/>
                  <a:gd name="T5" fmla="*/ 73 h 89"/>
                  <a:gd name="T6" fmla="*/ 57 w 57"/>
                  <a:gd name="T7" fmla="*/ 89 h 89"/>
                  <a:gd name="T8" fmla="*/ 57 w 57"/>
                  <a:gd name="T9" fmla="*/ 25 h 89"/>
                  <a:gd name="T10" fmla="*/ 16 w 57"/>
                  <a:gd name="T11" fmla="*/ 14 h 89"/>
                  <a:gd name="T12" fmla="*/ 41 w 57"/>
                  <a:gd name="T13" fmla="*/ 7 h 89"/>
                  <a:gd name="T14" fmla="*/ 36 w 57"/>
                  <a:gd name="T15" fmla="*/ 0 h 89"/>
                  <a:gd name="T16" fmla="*/ 0 w 57"/>
                  <a:gd name="T17" fmla="*/ 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89">
                    <a:moveTo>
                      <a:pt x="0" y="9"/>
                    </a:moveTo>
                    <a:lnTo>
                      <a:pt x="0" y="9"/>
                    </a:lnTo>
                    <a:lnTo>
                      <a:pt x="0" y="73"/>
                    </a:lnTo>
                    <a:lnTo>
                      <a:pt x="57" y="89"/>
                    </a:lnTo>
                    <a:lnTo>
                      <a:pt x="57" y="25"/>
                    </a:lnTo>
                    <a:lnTo>
                      <a:pt x="16" y="14"/>
                    </a:lnTo>
                    <a:lnTo>
                      <a:pt x="41" y="7"/>
                    </a:lnTo>
                    <a:lnTo>
                      <a:pt x="36"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sp>
            <p:nvSpPr>
              <p:cNvPr id="27" name="Freeform 198"/>
              <p:cNvSpPr>
                <a:spLocks noEditPoints="1"/>
              </p:cNvSpPr>
              <p:nvPr/>
            </p:nvSpPr>
            <p:spPr bwMode="auto">
              <a:xfrm>
                <a:off x="2509838" y="1598614"/>
                <a:ext cx="88900" cy="141288"/>
              </a:xfrm>
              <a:custGeom>
                <a:avLst/>
                <a:gdLst>
                  <a:gd name="T0" fmla="*/ 21 w 56"/>
                  <a:gd name="T1" fmla="*/ 0 h 89"/>
                  <a:gd name="T2" fmla="*/ 15 w 56"/>
                  <a:gd name="T3" fmla="*/ 7 h 89"/>
                  <a:gd name="T4" fmla="*/ 40 w 56"/>
                  <a:gd name="T5" fmla="*/ 14 h 89"/>
                  <a:gd name="T6" fmla="*/ 40 w 56"/>
                  <a:gd name="T7" fmla="*/ 14 h 89"/>
                  <a:gd name="T8" fmla="*/ 0 w 56"/>
                  <a:gd name="T9" fmla="*/ 25 h 89"/>
                  <a:gd name="T10" fmla="*/ 0 w 56"/>
                  <a:gd name="T11" fmla="*/ 89 h 89"/>
                  <a:gd name="T12" fmla="*/ 56 w 56"/>
                  <a:gd name="T13" fmla="*/ 73 h 89"/>
                  <a:gd name="T14" fmla="*/ 56 w 56"/>
                  <a:gd name="T15" fmla="*/ 9 h 89"/>
                  <a:gd name="T16" fmla="*/ 21 w 56"/>
                  <a:gd name="T17" fmla="*/ 0 h 89"/>
                  <a:gd name="T18" fmla="*/ 41 w 56"/>
                  <a:gd name="T19" fmla="*/ 39 h 89"/>
                  <a:gd name="T20" fmla="*/ 17 w 56"/>
                  <a:gd name="T21" fmla="*/ 46 h 89"/>
                  <a:gd name="T22" fmla="*/ 17 w 56"/>
                  <a:gd name="T23" fmla="*/ 34 h 89"/>
                  <a:gd name="T24" fmla="*/ 41 w 56"/>
                  <a:gd name="T25" fmla="*/ 28 h 89"/>
                  <a:gd name="T26" fmla="*/ 41 w 56"/>
                  <a:gd name="T27" fmla="*/ 3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89">
                    <a:moveTo>
                      <a:pt x="21" y="0"/>
                    </a:moveTo>
                    <a:lnTo>
                      <a:pt x="15" y="7"/>
                    </a:lnTo>
                    <a:lnTo>
                      <a:pt x="40" y="14"/>
                    </a:lnTo>
                    <a:lnTo>
                      <a:pt x="40" y="14"/>
                    </a:lnTo>
                    <a:lnTo>
                      <a:pt x="0" y="25"/>
                    </a:lnTo>
                    <a:lnTo>
                      <a:pt x="0" y="89"/>
                    </a:lnTo>
                    <a:lnTo>
                      <a:pt x="56" y="73"/>
                    </a:lnTo>
                    <a:lnTo>
                      <a:pt x="56" y="9"/>
                    </a:lnTo>
                    <a:lnTo>
                      <a:pt x="21" y="0"/>
                    </a:lnTo>
                    <a:close/>
                    <a:moveTo>
                      <a:pt x="41" y="39"/>
                    </a:moveTo>
                    <a:lnTo>
                      <a:pt x="17" y="46"/>
                    </a:lnTo>
                    <a:lnTo>
                      <a:pt x="17" y="34"/>
                    </a:lnTo>
                    <a:lnTo>
                      <a:pt x="41" y="28"/>
                    </a:lnTo>
                    <a:lnTo>
                      <a:pt x="41"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sp>
            <p:nvSpPr>
              <p:cNvPr id="28" name="Freeform 199"/>
              <p:cNvSpPr/>
              <p:nvPr/>
            </p:nvSpPr>
            <p:spPr bwMode="auto">
              <a:xfrm>
                <a:off x="2441576" y="1482726"/>
                <a:ext cx="122238" cy="138113"/>
              </a:xfrm>
              <a:custGeom>
                <a:avLst/>
                <a:gdLst>
                  <a:gd name="T0" fmla="*/ 38 w 77"/>
                  <a:gd name="T1" fmla="*/ 87 h 87"/>
                  <a:gd name="T2" fmla="*/ 77 w 77"/>
                  <a:gd name="T3" fmla="*/ 42 h 87"/>
                  <a:gd name="T4" fmla="*/ 48 w 77"/>
                  <a:gd name="T5" fmla="*/ 42 h 87"/>
                  <a:gd name="T6" fmla="*/ 48 w 77"/>
                  <a:gd name="T7" fmla="*/ 0 h 87"/>
                  <a:gd name="T8" fmla="*/ 29 w 77"/>
                  <a:gd name="T9" fmla="*/ 0 h 87"/>
                  <a:gd name="T10" fmla="*/ 29 w 77"/>
                  <a:gd name="T11" fmla="*/ 42 h 87"/>
                  <a:gd name="T12" fmla="*/ 0 w 77"/>
                  <a:gd name="T13" fmla="*/ 42 h 87"/>
                  <a:gd name="T14" fmla="*/ 38 w 77"/>
                  <a:gd name="T15" fmla="*/ 87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87">
                    <a:moveTo>
                      <a:pt x="38" y="87"/>
                    </a:moveTo>
                    <a:lnTo>
                      <a:pt x="77" y="42"/>
                    </a:lnTo>
                    <a:lnTo>
                      <a:pt x="48" y="42"/>
                    </a:lnTo>
                    <a:lnTo>
                      <a:pt x="48" y="0"/>
                    </a:lnTo>
                    <a:lnTo>
                      <a:pt x="29" y="0"/>
                    </a:lnTo>
                    <a:lnTo>
                      <a:pt x="29" y="42"/>
                    </a:lnTo>
                    <a:lnTo>
                      <a:pt x="0" y="42"/>
                    </a:lnTo>
                    <a:lnTo>
                      <a:pt x="38" y="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grpSp>
      </p:grpSp>
      <p:grpSp>
        <p:nvGrpSpPr>
          <p:cNvPr id="29" name="组合 28"/>
          <p:cNvGrpSpPr/>
          <p:nvPr/>
        </p:nvGrpSpPr>
        <p:grpSpPr>
          <a:xfrm>
            <a:off x="8757740" y="3861190"/>
            <a:ext cx="1083655" cy="1083655"/>
            <a:chOff x="8303756" y="3661181"/>
            <a:chExt cx="1027522" cy="1027522"/>
          </a:xfrm>
          <a:effectLst>
            <a:outerShdw blurRad="419100" dist="419100" dir="5400000" algn="ctr" rotWithShape="0">
              <a:srgbClr val="000000">
                <a:alpha val="43137"/>
              </a:srgbClr>
            </a:outerShdw>
          </a:effectLst>
        </p:grpSpPr>
        <p:sp>
          <p:nvSpPr>
            <p:cNvPr id="30" name="矩形 29"/>
            <p:cNvSpPr/>
            <p:nvPr/>
          </p:nvSpPr>
          <p:spPr>
            <a:xfrm>
              <a:off x="8303756" y="3661181"/>
              <a:ext cx="1027522" cy="1027522"/>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fontAlgn="auto">
                <a:spcBef>
                  <a:spcPts val="0"/>
                </a:spcBef>
                <a:spcAft>
                  <a:spcPts val="0"/>
                </a:spcAft>
                <a:defRPr/>
              </a:pPr>
              <a:endParaRPr lang="zh-CN" altLang="en-US" sz="1900">
                <a:solidFill>
                  <a:prstClr val="white"/>
                </a:solidFill>
                <a:cs typeface="+mn-ea"/>
                <a:sym typeface="+mn-lt"/>
              </a:endParaRPr>
            </a:p>
          </p:txBody>
        </p:sp>
        <p:sp>
          <p:nvSpPr>
            <p:cNvPr id="31" name="Freeform 352"/>
            <p:cNvSpPr>
              <a:spLocks noEditPoints="1"/>
            </p:cNvSpPr>
            <p:nvPr/>
          </p:nvSpPr>
          <p:spPr bwMode="auto">
            <a:xfrm>
              <a:off x="8585603" y="3976823"/>
              <a:ext cx="463828" cy="466673"/>
            </a:xfrm>
            <a:custGeom>
              <a:avLst/>
              <a:gdLst>
                <a:gd name="T0" fmla="*/ 81 w 163"/>
                <a:gd name="T1" fmla="*/ 0 h 164"/>
                <a:gd name="T2" fmla="*/ 0 w 163"/>
                <a:gd name="T3" fmla="*/ 23 h 164"/>
                <a:gd name="T4" fmla="*/ 0 w 163"/>
                <a:gd name="T5" fmla="*/ 23 h 164"/>
                <a:gd name="T6" fmla="*/ 0 w 163"/>
                <a:gd name="T7" fmla="*/ 142 h 164"/>
                <a:gd name="T8" fmla="*/ 81 w 163"/>
                <a:gd name="T9" fmla="*/ 164 h 164"/>
                <a:gd name="T10" fmla="*/ 163 w 163"/>
                <a:gd name="T11" fmla="*/ 142 h 164"/>
                <a:gd name="T12" fmla="*/ 163 w 163"/>
                <a:gd name="T13" fmla="*/ 23 h 164"/>
                <a:gd name="T14" fmla="*/ 81 w 163"/>
                <a:gd name="T15" fmla="*/ 0 h 164"/>
                <a:gd name="T16" fmla="*/ 74 w 163"/>
                <a:gd name="T17" fmla="*/ 148 h 164"/>
                <a:gd name="T18" fmla="*/ 13 w 163"/>
                <a:gd name="T19" fmla="*/ 131 h 164"/>
                <a:gd name="T20" fmla="*/ 13 w 163"/>
                <a:gd name="T21" fmla="*/ 43 h 164"/>
                <a:gd name="T22" fmla="*/ 74 w 163"/>
                <a:gd name="T23" fmla="*/ 60 h 164"/>
                <a:gd name="T24" fmla="*/ 74 w 163"/>
                <a:gd name="T25" fmla="*/ 148 h 164"/>
                <a:gd name="T26" fmla="*/ 81 w 163"/>
                <a:gd name="T27" fmla="*/ 48 h 164"/>
                <a:gd name="T28" fmla="*/ 22 w 163"/>
                <a:gd name="T29" fmla="*/ 32 h 164"/>
                <a:gd name="T30" fmla="*/ 81 w 163"/>
                <a:gd name="T31" fmla="*/ 15 h 164"/>
                <a:gd name="T32" fmla="*/ 141 w 163"/>
                <a:gd name="T33" fmla="*/ 32 h 164"/>
                <a:gd name="T34" fmla="*/ 81 w 163"/>
                <a:gd name="T35" fmla="*/ 48 h 164"/>
                <a:gd name="T36" fmla="*/ 149 w 163"/>
                <a:gd name="T37" fmla="*/ 131 h 164"/>
                <a:gd name="T38" fmla="*/ 88 w 163"/>
                <a:gd name="T39" fmla="*/ 148 h 164"/>
                <a:gd name="T40" fmla="*/ 88 w 163"/>
                <a:gd name="T41" fmla="*/ 60 h 164"/>
                <a:gd name="T42" fmla="*/ 149 w 163"/>
                <a:gd name="T43" fmla="*/ 43 h 164"/>
                <a:gd name="T44" fmla="*/ 149 w 163"/>
                <a:gd name="T45" fmla="*/ 131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3" h="164">
                  <a:moveTo>
                    <a:pt x="81" y="0"/>
                  </a:moveTo>
                  <a:lnTo>
                    <a:pt x="0" y="23"/>
                  </a:lnTo>
                  <a:lnTo>
                    <a:pt x="0" y="23"/>
                  </a:lnTo>
                  <a:lnTo>
                    <a:pt x="0" y="142"/>
                  </a:lnTo>
                  <a:lnTo>
                    <a:pt x="81" y="164"/>
                  </a:lnTo>
                  <a:lnTo>
                    <a:pt x="163" y="142"/>
                  </a:lnTo>
                  <a:lnTo>
                    <a:pt x="163" y="23"/>
                  </a:lnTo>
                  <a:lnTo>
                    <a:pt x="81" y="0"/>
                  </a:lnTo>
                  <a:close/>
                  <a:moveTo>
                    <a:pt x="74" y="148"/>
                  </a:moveTo>
                  <a:lnTo>
                    <a:pt x="13" y="131"/>
                  </a:lnTo>
                  <a:lnTo>
                    <a:pt x="13" y="43"/>
                  </a:lnTo>
                  <a:lnTo>
                    <a:pt x="74" y="60"/>
                  </a:lnTo>
                  <a:lnTo>
                    <a:pt x="74" y="148"/>
                  </a:lnTo>
                  <a:close/>
                  <a:moveTo>
                    <a:pt x="81" y="48"/>
                  </a:moveTo>
                  <a:lnTo>
                    <a:pt x="22" y="32"/>
                  </a:lnTo>
                  <a:lnTo>
                    <a:pt x="81" y="15"/>
                  </a:lnTo>
                  <a:lnTo>
                    <a:pt x="141" y="32"/>
                  </a:lnTo>
                  <a:lnTo>
                    <a:pt x="81" y="48"/>
                  </a:lnTo>
                  <a:close/>
                  <a:moveTo>
                    <a:pt x="149" y="131"/>
                  </a:moveTo>
                  <a:lnTo>
                    <a:pt x="88" y="148"/>
                  </a:lnTo>
                  <a:lnTo>
                    <a:pt x="88" y="60"/>
                  </a:lnTo>
                  <a:lnTo>
                    <a:pt x="149" y="43"/>
                  </a:lnTo>
                  <a:lnTo>
                    <a:pt x="149" y="131"/>
                  </a:lnTo>
                  <a:close/>
                </a:path>
              </a:pathLst>
            </a:custGeom>
            <a:solidFill>
              <a:schemeClr val="bg1"/>
            </a:solidFill>
            <a:ln>
              <a:noFill/>
            </a:ln>
          </p:spPr>
          <p:txBody>
            <a:bodyPr vert="horz" wrap="square" lIns="96435" tIns="48218" rIns="96435" bIns="48218" numCol="1" anchor="t" anchorCtr="0" compatLnSpc="1"/>
            <a:lstStyle/>
            <a:p>
              <a:pPr defTabSz="963930" fontAlgn="auto">
                <a:spcBef>
                  <a:spcPts val="0"/>
                </a:spcBef>
                <a:spcAft>
                  <a:spcPts val="0"/>
                </a:spcAft>
                <a:defRPr/>
              </a:pPr>
              <a:endParaRPr lang="zh-CN" altLang="en-US" sz="1900">
                <a:solidFill>
                  <a:prstClr val="black"/>
                </a:solidFill>
                <a:cs typeface="+mn-ea"/>
                <a:sym typeface="+mn-lt"/>
              </a:endParaRPr>
            </a:p>
          </p:txBody>
        </p:sp>
      </p:grpSp>
      <p:sp>
        <p:nvSpPr>
          <p:cNvPr id="32" name="矩形 31"/>
          <p:cNvSpPr/>
          <p:nvPr/>
        </p:nvSpPr>
        <p:spPr>
          <a:xfrm>
            <a:off x="1645684" y="5462663"/>
            <a:ext cx="9612661" cy="871264"/>
          </a:xfrm>
          <a:prstGeom prst="rect">
            <a:avLst/>
          </a:prstGeom>
        </p:spPr>
        <p:txBody>
          <a:bodyPr wrap="square">
            <a:spAutoFit/>
          </a:bodyPr>
          <a:lstStyle/>
          <a:p>
            <a:pPr defTabSz="963930" fontAlgn="auto">
              <a:lnSpc>
                <a:spcPct val="150000"/>
              </a:lnSpc>
              <a:spcBef>
                <a:spcPts val="0"/>
              </a:spcBef>
              <a:spcAft>
                <a:spcPts val="0"/>
              </a:spcAft>
              <a:defRPr/>
            </a:pPr>
            <a:r>
              <a:rPr lang="zh-CN" altLang="en-US" sz="1685" dirty="0">
                <a:solidFill>
                  <a:schemeClr val="tx1">
                    <a:lumMod val="50000"/>
                    <a:lumOff val="50000"/>
                  </a:schemeClr>
                </a:solidFill>
                <a:cs typeface="+mn-ea"/>
                <a:sym typeface="+mn-lt"/>
              </a:rPr>
              <a:t>单击此处添加您的文字内容。本模板的所有素材和逻辑图表，均可自由编辑替换和移动。。单击此处添加您的文字内容。本模板的所有素材和逻辑图表，均可自由编辑替换和移动。</a:t>
            </a:r>
            <a:endParaRPr lang="en-US" altLang="zh-CN" sz="1685" dirty="0">
              <a:solidFill>
                <a:schemeClr val="tx1">
                  <a:lumMod val="50000"/>
                  <a:lumOff val="50000"/>
                </a:schemeClr>
              </a:solidFill>
              <a:cs typeface="+mn-ea"/>
              <a:sym typeface="+mn-lt"/>
            </a:endParaRPr>
          </a:p>
        </p:txBody>
      </p:sp>
      <p:sp>
        <p:nvSpPr>
          <p:cNvPr id="2" name="文本占位符 1"/>
          <p:cNvSpPr>
            <a:spLocks noGrp="1"/>
          </p:cNvSpPr>
          <p:nvPr>
            <p:ph type="body" sz="quarter" idx="13"/>
          </p:nvPr>
        </p:nvSpPr>
        <p:spPr/>
        <p:txBody>
          <a:bodyPr/>
          <a:lstStyle/>
          <a:p>
            <a:r>
              <a:rPr lang="zh-CN" altLang="en-US" dirty="0">
                <a:cs typeface="+mn-ea"/>
                <a:sym typeface="+mn-lt"/>
              </a:rPr>
              <a:t>点击输入标题内容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3000">
        <p15:prstTrans prst="pageCurlDoubl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childTnLst>
                                </p:cTn>
                              </p:par>
                              <p:par>
                                <p:cTn id="14" presetID="53" presetClass="entr" presetSubtype="16"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fltVal val="0"/>
                                          </p:val>
                                        </p:tav>
                                        <p:tav tm="100000">
                                          <p:val>
                                            <p:strVal val="#ppt_h"/>
                                          </p:val>
                                        </p:tav>
                                      </p:tavLst>
                                    </p:anim>
                                    <p:animEffect transition="in" filter="fade">
                                      <p:cBhvr>
                                        <p:cTn id="18" dur="500"/>
                                        <p:tgtEl>
                                          <p:spTgt spid="7"/>
                                        </p:tgtEl>
                                      </p:cBhvr>
                                    </p:animEffect>
                                  </p:childTnLst>
                                </p:cTn>
                              </p:par>
                              <p:par>
                                <p:cTn id="19" presetID="42" presetClass="path" presetSubtype="0" accel="50000" decel="50000" fill="hold" nodeType="withEffect">
                                  <p:stCondLst>
                                    <p:cond delay="0"/>
                                  </p:stCondLst>
                                  <p:childTnLst>
                                    <p:animMotion origin="layout" path="M -2.77778E-6 0.12623 L -2.77778E-6 7.40741E-7 " pathEditMode="relative" rAng="0" ptsTypes="AA">
                                      <p:cBhvr>
                                        <p:cTn id="20" dur="500" fill="hold"/>
                                        <p:tgtEl>
                                          <p:spTgt spid="7"/>
                                        </p:tgtEl>
                                        <p:attrNameLst>
                                          <p:attrName>ppt_x</p:attrName>
                                          <p:attrName>ppt_y</p:attrName>
                                        </p:attrNameLst>
                                      </p:cBhvr>
                                      <p:rCtr x="0" y="-6327"/>
                                    </p:animMotion>
                                  </p:childTnLst>
                                </p:cTn>
                              </p:par>
                              <p:par>
                                <p:cTn id="21" presetID="10"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1000"/>
                                        <p:tgtEl>
                                          <p:spTgt spid="14"/>
                                        </p:tgtEl>
                                      </p:cBhvr>
                                    </p:animEffect>
                                  </p:childTnLst>
                                </p:cTn>
                              </p:par>
                              <p:par>
                                <p:cTn id="24" presetID="53" presetClass="entr" presetSubtype="16" fill="hold" nodeType="with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p:cTn id="26" dur="500" fill="hold"/>
                                        <p:tgtEl>
                                          <p:spTgt spid="14"/>
                                        </p:tgtEl>
                                        <p:attrNameLst>
                                          <p:attrName>ppt_w</p:attrName>
                                        </p:attrNameLst>
                                      </p:cBhvr>
                                      <p:tavLst>
                                        <p:tav tm="0">
                                          <p:val>
                                            <p:fltVal val="0"/>
                                          </p:val>
                                        </p:tav>
                                        <p:tav tm="100000">
                                          <p:val>
                                            <p:strVal val="#ppt_w"/>
                                          </p:val>
                                        </p:tav>
                                      </p:tavLst>
                                    </p:anim>
                                    <p:anim calcmode="lin" valueType="num">
                                      <p:cBhvr>
                                        <p:cTn id="27" dur="500" fill="hold"/>
                                        <p:tgtEl>
                                          <p:spTgt spid="14"/>
                                        </p:tgtEl>
                                        <p:attrNameLst>
                                          <p:attrName>ppt_h</p:attrName>
                                        </p:attrNameLst>
                                      </p:cBhvr>
                                      <p:tavLst>
                                        <p:tav tm="0">
                                          <p:val>
                                            <p:fltVal val="0"/>
                                          </p:val>
                                        </p:tav>
                                        <p:tav tm="100000">
                                          <p:val>
                                            <p:strVal val="#ppt_h"/>
                                          </p:val>
                                        </p:tav>
                                      </p:tavLst>
                                    </p:anim>
                                    <p:animEffect transition="in" filter="fade">
                                      <p:cBhvr>
                                        <p:cTn id="28" dur="500"/>
                                        <p:tgtEl>
                                          <p:spTgt spid="14"/>
                                        </p:tgtEl>
                                      </p:cBhvr>
                                    </p:animEffect>
                                  </p:childTnLst>
                                </p:cTn>
                              </p:par>
                              <p:par>
                                <p:cTn id="29" presetID="42" presetClass="path" presetSubtype="0" accel="50000" decel="50000" fill="hold" nodeType="withEffect">
                                  <p:stCondLst>
                                    <p:cond delay="0"/>
                                  </p:stCondLst>
                                  <p:childTnLst>
                                    <p:animMotion origin="layout" path="M -2.77778E-6 0.12623 L -2.77778E-6 7.40741E-7 " pathEditMode="relative" rAng="0" ptsTypes="AA">
                                      <p:cBhvr>
                                        <p:cTn id="30" dur="500" fill="hold"/>
                                        <p:tgtEl>
                                          <p:spTgt spid="14"/>
                                        </p:tgtEl>
                                        <p:attrNameLst>
                                          <p:attrName>ppt_x</p:attrName>
                                          <p:attrName>ppt_y</p:attrName>
                                        </p:attrNameLst>
                                      </p:cBhvr>
                                      <p:rCtr x="0" y="-6327"/>
                                    </p:animMotion>
                                  </p:childTnLst>
                                </p:cTn>
                              </p:par>
                              <p:par>
                                <p:cTn id="31" presetID="10" presetClass="entr" presetSubtype="0" fill="hold"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1000"/>
                                        <p:tgtEl>
                                          <p:spTgt spid="20"/>
                                        </p:tgtEl>
                                      </p:cBhvr>
                                    </p:animEffect>
                                  </p:childTnLst>
                                </p:cTn>
                              </p:par>
                              <p:par>
                                <p:cTn id="34" presetID="53" presetClass="entr" presetSubtype="16" fill="hold" nodeType="with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ppt_w</p:attrName>
                                        </p:attrNameLst>
                                      </p:cBhvr>
                                      <p:tavLst>
                                        <p:tav tm="0">
                                          <p:val>
                                            <p:fltVal val="0"/>
                                          </p:val>
                                        </p:tav>
                                        <p:tav tm="100000">
                                          <p:val>
                                            <p:strVal val="#ppt_w"/>
                                          </p:val>
                                        </p:tav>
                                      </p:tavLst>
                                    </p:anim>
                                    <p:anim calcmode="lin" valueType="num">
                                      <p:cBhvr>
                                        <p:cTn id="37" dur="500" fill="hold"/>
                                        <p:tgtEl>
                                          <p:spTgt spid="20"/>
                                        </p:tgtEl>
                                        <p:attrNameLst>
                                          <p:attrName>ppt_h</p:attrName>
                                        </p:attrNameLst>
                                      </p:cBhvr>
                                      <p:tavLst>
                                        <p:tav tm="0">
                                          <p:val>
                                            <p:fltVal val="0"/>
                                          </p:val>
                                        </p:tav>
                                        <p:tav tm="100000">
                                          <p:val>
                                            <p:strVal val="#ppt_h"/>
                                          </p:val>
                                        </p:tav>
                                      </p:tavLst>
                                    </p:anim>
                                    <p:animEffect transition="in" filter="fade">
                                      <p:cBhvr>
                                        <p:cTn id="38" dur="500"/>
                                        <p:tgtEl>
                                          <p:spTgt spid="20"/>
                                        </p:tgtEl>
                                      </p:cBhvr>
                                    </p:animEffect>
                                  </p:childTnLst>
                                </p:cTn>
                              </p:par>
                              <p:par>
                                <p:cTn id="39" presetID="42" presetClass="path" presetSubtype="0" accel="50000" decel="50000" fill="hold" nodeType="withEffect">
                                  <p:stCondLst>
                                    <p:cond delay="0"/>
                                  </p:stCondLst>
                                  <p:childTnLst>
                                    <p:animMotion origin="layout" path="M -2.77778E-6 0.12623 L -2.77778E-6 7.40741E-7 " pathEditMode="relative" rAng="0" ptsTypes="AA">
                                      <p:cBhvr>
                                        <p:cTn id="40" dur="500" fill="hold"/>
                                        <p:tgtEl>
                                          <p:spTgt spid="20"/>
                                        </p:tgtEl>
                                        <p:attrNameLst>
                                          <p:attrName>ppt_x</p:attrName>
                                          <p:attrName>ppt_y</p:attrName>
                                        </p:attrNameLst>
                                      </p:cBhvr>
                                      <p:rCtr x="0" y="-6327"/>
                                    </p:animMotion>
                                  </p:childTnLst>
                                </p:cTn>
                              </p:par>
                              <p:par>
                                <p:cTn id="41" presetID="10" presetClass="entr" presetSubtype="0" fill="hold" nodeType="with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1000"/>
                                        <p:tgtEl>
                                          <p:spTgt spid="23"/>
                                        </p:tgtEl>
                                      </p:cBhvr>
                                    </p:animEffect>
                                  </p:childTnLst>
                                </p:cTn>
                              </p:par>
                              <p:par>
                                <p:cTn id="44" presetID="53" presetClass="entr" presetSubtype="16" fill="hold" nodeType="withEffect">
                                  <p:stCondLst>
                                    <p:cond delay="0"/>
                                  </p:stCondLst>
                                  <p:childTnLst>
                                    <p:set>
                                      <p:cBhvr>
                                        <p:cTn id="45" dur="1" fill="hold">
                                          <p:stCondLst>
                                            <p:cond delay="0"/>
                                          </p:stCondLst>
                                        </p:cTn>
                                        <p:tgtEl>
                                          <p:spTgt spid="23"/>
                                        </p:tgtEl>
                                        <p:attrNameLst>
                                          <p:attrName>style.visibility</p:attrName>
                                        </p:attrNameLst>
                                      </p:cBhvr>
                                      <p:to>
                                        <p:strVal val="visible"/>
                                      </p:to>
                                    </p:set>
                                    <p:anim calcmode="lin" valueType="num">
                                      <p:cBhvr>
                                        <p:cTn id="46" dur="500" fill="hold"/>
                                        <p:tgtEl>
                                          <p:spTgt spid="23"/>
                                        </p:tgtEl>
                                        <p:attrNameLst>
                                          <p:attrName>ppt_w</p:attrName>
                                        </p:attrNameLst>
                                      </p:cBhvr>
                                      <p:tavLst>
                                        <p:tav tm="0">
                                          <p:val>
                                            <p:fltVal val="0"/>
                                          </p:val>
                                        </p:tav>
                                        <p:tav tm="100000">
                                          <p:val>
                                            <p:strVal val="#ppt_w"/>
                                          </p:val>
                                        </p:tav>
                                      </p:tavLst>
                                    </p:anim>
                                    <p:anim calcmode="lin" valueType="num">
                                      <p:cBhvr>
                                        <p:cTn id="47" dur="500" fill="hold"/>
                                        <p:tgtEl>
                                          <p:spTgt spid="23"/>
                                        </p:tgtEl>
                                        <p:attrNameLst>
                                          <p:attrName>ppt_h</p:attrName>
                                        </p:attrNameLst>
                                      </p:cBhvr>
                                      <p:tavLst>
                                        <p:tav tm="0">
                                          <p:val>
                                            <p:fltVal val="0"/>
                                          </p:val>
                                        </p:tav>
                                        <p:tav tm="100000">
                                          <p:val>
                                            <p:strVal val="#ppt_h"/>
                                          </p:val>
                                        </p:tav>
                                      </p:tavLst>
                                    </p:anim>
                                    <p:animEffect transition="in" filter="fade">
                                      <p:cBhvr>
                                        <p:cTn id="48" dur="500"/>
                                        <p:tgtEl>
                                          <p:spTgt spid="23"/>
                                        </p:tgtEl>
                                      </p:cBhvr>
                                    </p:animEffect>
                                  </p:childTnLst>
                                </p:cTn>
                              </p:par>
                              <p:par>
                                <p:cTn id="49" presetID="42" presetClass="path" presetSubtype="0" accel="50000" decel="50000" fill="hold" nodeType="withEffect">
                                  <p:stCondLst>
                                    <p:cond delay="0"/>
                                  </p:stCondLst>
                                  <p:childTnLst>
                                    <p:animMotion origin="layout" path="M -2.77778E-6 0.12623 L -2.77778E-6 7.40741E-7 " pathEditMode="relative" rAng="0" ptsTypes="AA">
                                      <p:cBhvr>
                                        <p:cTn id="50" dur="500" fill="hold"/>
                                        <p:tgtEl>
                                          <p:spTgt spid="23"/>
                                        </p:tgtEl>
                                        <p:attrNameLst>
                                          <p:attrName>ppt_x</p:attrName>
                                          <p:attrName>ppt_y</p:attrName>
                                        </p:attrNameLst>
                                      </p:cBhvr>
                                      <p:rCtr x="0" y="-6327"/>
                                    </p:animMotion>
                                  </p:childTnLst>
                                </p:cTn>
                              </p:par>
                              <p:par>
                                <p:cTn id="51" presetID="10" presetClass="entr" presetSubtype="0" fill="hold" nodeType="with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fade">
                                      <p:cBhvr>
                                        <p:cTn id="53" dur="1000"/>
                                        <p:tgtEl>
                                          <p:spTgt spid="29"/>
                                        </p:tgtEl>
                                      </p:cBhvr>
                                    </p:animEffect>
                                  </p:childTnLst>
                                </p:cTn>
                              </p:par>
                              <p:par>
                                <p:cTn id="54" presetID="53" presetClass="entr" presetSubtype="16" fill="hold" nodeType="withEffect">
                                  <p:stCondLst>
                                    <p:cond delay="0"/>
                                  </p:stCondLst>
                                  <p:childTnLst>
                                    <p:set>
                                      <p:cBhvr>
                                        <p:cTn id="55" dur="1" fill="hold">
                                          <p:stCondLst>
                                            <p:cond delay="0"/>
                                          </p:stCondLst>
                                        </p:cTn>
                                        <p:tgtEl>
                                          <p:spTgt spid="29"/>
                                        </p:tgtEl>
                                        <p:attrNameLst>
                                          <p:attrName>style.visibility</p:attrName>
                                        </p:attrNameLst>
                                      </p:cBhvr>
                                      <p:to>
                                        <p:strVal val="visible"/>
                                      </p:to>
                                    </p:set>
                                    <p:anim calcmode="lin" valueType="num">
                                      <p:cBhvr>
                                        <p:cTn id="56" dur="500" fill="hold"/>
                                        <p:tgtEl>
                                          <p:spTgt spid="29"/>
                                        </p:tgtEl>
                                        <p:attrNameLst>
                                          <p:attrName>ppt_w</p:attrName>
                                        </p:attrNameLst>
                                      </p:cBhvr>
                                      <p:tavLst>
                                        <p:tav tm="0">
                                          <p:val>
                                            <p:fltVal val="0"/>
                                          </p:val>
                                        </p:tav>
                                        <p:tav tm="100000">
                                          <p:val>
                                            <p:strVal val="#ppt_w"/>
                                          </p:val>
                                        </p:tav>
                                      </p:tavLst>
                                    </p:anim>
                                    <p:anim calcmode="lin" valueType="num">
                                      <p:cBhvr>
                                        <p:cTn id="57" dur="500" fill="hold"/>
                                        <p:tgtEl>
                                          <p:spTgt spid="29"/>
                                        </p:tgtEl>
                                        <p:attrNameLst>
                                          <p:attrName>ppt_h</p:attrName>
                                        </p:attrNameLst>
                                      </p:cBhvr>
                                      <p:tavLst>
                                        <p:tav tm="0">
                                          <p:val>
                                            <p:fltVal val="0"/>
                                          </p:val>
                                        </p:tav>
                                        <p:tav tm="100000">
                                          <p:val>
                                            <p:strVal val="#ppt_h"/>
                                          </p:val>
                                        </p:tav>
                                      </p:tavLst>
                                    </p:anim>
                                    <p:animEffect transition="in" filter="fade">
                                      <p:cBhvr>
                                        <p:cTn id="58" dur="500"/>
                                        <p:tgtEl>
                                          <p:spTgt spid="29"/>
                                        </p:tgtEl>
                                      </p:cBhvr>
                                    </p:animEffect>
                                  </p:childTnLst>
                                </p:cTn>
                              </p:par>
                              <p:par>
                                <p:cTn id="59" presetID="42" presetClass="path" presetSubtype="0" accel="50000" decel="50000" fill="hold" nodeType="withEffect">
                                  <p:stCondLst>
                                    <p:cond delay="0"/>
                                  </p:stCondLst>
                                  <p:childTnLst>
                                    <p:animMotion origin="layout" path="M -2.77778E-6 0.12623 L -2.77778E-6 7.40741E-7 " pathEditMode="relative" rAng="0" ptsTypes="AA">
                                      <p:cBhvr>
                                        <p:cTn id="60" dur="500" fill="hold"/>
                                        <p:tgtEl>
                                          <p:spTgt spid="29"/>
                                        </p:tgtEl>
                                        <p:attrNameLst>
                                          <p:attrName>ppt_x</p:attrName>
                                          <p:attrName>ppt_y</p:attrName>
                                        </p:attrNameLst>
                                      </p:cBhvr>
                                      <p:rCtr x="0" y="-6327"/>
                                    </p:animMotion>
                                  </p:childTnLst>
                                </p:cTn>
                              </p:par>
                              <p:par>
                                <p:cTn id="61" presetID="10" presetClass="entr" presetSubtype="0" fill="hold" nodeType="withEffect">
                                  <p:stCondLst>
                                    <p:cond delay="0"/>
                                  </p:stCondLst>
                                  <p:childTnLst>
                                    <p:set>
                                      <p:cBhvr>
                                        <p:cTn id="62" dur="1" fill="hold">
                                          <p:stCondLst>
                                            <p:cond delay="0"/>
                                          </p:stCondLst>
                                        </p:cTn>
                                        <p:tgtEl>
                                          <p:spTgt spid="17"/>
                                        </p:tgtEl>
                                        <p:attrNameLst>
                                          <p:attrName>style.visibility</p:attrName>
                                        </p:attrNameLst>
                                      </p:cBhvr>
                                      <p:to>
                                        <p:strVal val="visible"/>
                                      </p:to>
                                    </p:set>
                                    <p:animEffect transition="in" filter="fade">
                                      <p:cBhvr>
                                        <p:cTn id="63" dur="1000"/>
                                        <p:tgtEl>
                                          <p:spTgt spid="17"/>
                                        </p:tgtEl>
                                      </p:cBhvr>
                                    </p:animEffect>
                                  </p:childTnLst>
                                </p:cTn>
                              </p:par>
                              <p:par>
                                <p:cTn id="64" presetID="53" presetClass="entr" presetSubtype="16" fill="hold" nodeType="withEffect">
                                  <p:stCondLst>
                                    <p:cond delay="0"/>
                                  </p:stCondLst>
                                  <p:childTnLst>
                                    <p:set>
                                      <p:cBhvr>
                                        <p:cTn id="65" dur="1" fill="hold">
                                          <p:stCondLst>
                                            <p:cond delay="0"/>
                                          </p:stCondLst>
                                        </p:cTn>
                                        <p:tgtEl>
                                          <p:spTgt spid="17"/>
                                        </p:tgtEl>
                                        <p:attrNameLst>
                                          <p:attrName>style.visibility</p:attrName>
                                        </p:attrNameLst>
                                      </p:cBhvr>
                                      <p:to>
                                        <p:strVal val="visible"/>
                                      </p:to>
                                    </p:set>
                                    <p:anim calcmode="lin" valueType="num">
                                      <p:cBhvr>
                                        <p:cTn id="66" dur="500" fill="hold"/>
                                        <p:tgtEl>
                                          <p:spTgt spid="17"/>
                                        </p:tgtEl>
                                        <p:attrNameLst>
                                          <p:attrName>ppt_w</p:attrName>
                                        </p:attrNameLst>
                                      </p:cBhvr>
                                      <p:tavLst>
                                        <p:tav tm="0">
                                          <p:val>
                                            <p:fltVal val="0"/>
                                          </p:val>
                                        </p:tav>
                                        <p:tav tm="100000">
                                          <p:val>
                                            <p:strVal val="#ppt_w"/>
                                          </p:val>
                                        </p:tav>
                                      </p:tavLst>
                                    </p:anim>
                                    <p:anim calcmode="lin" valueType="num">
                                      <p:cBhvr>
                                        <p:cTn id="67" dur="500" fill="hold"/>
                                        <p:tgtEl>
                                          <p:spTgt spid="17"/>
                                        </p:tgtEl>
                                        <p:attrNameLst>
                                          <p:attrName>ppt_h</p:attrName>
                                        </p:attrNameLst>
                                      </p:cBhvr>
                                      <p:tavLst>
                                        <p:tav tm="0">
                                          <p:val>
                                            <p:fltVal val="0"/>
                                          </p:val>
                                        </p:tav>
                                        <p:tav tm="100000">
                                          <p:val>
                                            <p:strVal val="#ppt_h"/>
                                          </p:val>
                                        </p:tav>
                                      </p:tavLst>
                                    </p:anim>
                                    <p:animEffect transition="in" filter="fade">
                                      <p:cBhvr>
                                        <p:cTn id="68" dur="500"/>
                                        <p:tgtEl>
                                          <p:spTgt spid="17"/>
                                        </p:tgtEl>
                                      </p:cBhvr>
                                    </p:animEffect>
                                  </p:childTnLst>
                                </p:cTn>
                              </p:par>
                              <p:par>
                                <p:cTn id="69" presetID="42" presetClass="path" presetSubtype="0" accel="50000" decel="50000" fill="hold" nodeType="withEffect">
                                  <p:stCondLst>
                                    <p:cond delay="0"/>
                                  </p:stCondLst>
                                  <p:childTnLst>
                                    <p:animMotion origin="layout" path="M -2.77778E-6 0.12623 L -2.77778E-6 7.40741E-7 " pathEditMode="relative" rAng="0" ptsTypes="AA">
                                      <p:cBhvr>
                                        <p:cTn id="70" dur="500" fill="hold"/>
                                        <p:tgtEl>
                                          <p:spTgt spid="17"/>
                                        </p:tgtEl>
                                        <p:attrNameLst>
                                          <p:attrName>ppt_x</p:attrName>
                                          <p:attrName>ppt_y</p:attrName>
                                        </p:attrNameLst>
                                      </p:cBhvr>
                                      <p:rCtr x="0" y="-6327"/>
                                    </p:animMotion>
                                  </p:childTnLst>
                                </p:cTn>
                              </p:par>
                            </p:childTnLst>
                          </p:cTn>
                        </p:par>
                        <p:par>
                          <p:cTn id="71" fill="hold">
                            <p:stCondLst>
                              <p:cond delay="1500"/>
                            </p:stCondLst>
                            <p:childTnLst>
                              <p:par>
                                <p:cTn id="72" presetID="42" presetClass="entr" presetSubtype="0" fill="hold" grpId="0" nodeType="afterEffect">
                                  <p:stCondLst>
                                    <p:cond delay="0"/>
                                  </p:stCondLst>
                                  <p:childTnLst>
                                    <p:set>
                                      <p:cBhvr>
                                        <p:cTn id="73" dur="1" fill="hold">
                                          <p:stCondLst>
                                            <p:cond delay="0"/>
                                          </p:stCondLst>
                                        </p:cTn>
                                        <p:tgtEl>
                                          <p:spTgt spid="32"/>
                                        </p:tgtEl>
                                        <p:attrNameLst>
                                          <p:attrName>style.visibility</p:attrName>
                                        </p:attrNameLst>
                                      </p:cBhvr>
                                      <p:to>
                                        <p:strVal val="visible"/>
                                      </p:to>
                                    </p:set>
                                    <p:animEffect transition="in" filter="fade">
                                      <p:cBhvr>
                                        <p:cTn id="74" dur="500"/>
                                        <p:tgtEl>
                                          <p:spTgt spid="32"/>
                                        </p:tgtEl>
                                      </p:cBhvr>
                                    </p:animEffect>
                                    <p:anim calcmode="lin" valueType="num">
                                      <p:cBhvr>
                                        <p:cTn id="75" dur="500" fill="hold"/>
                                        <p:tgtEl>
                                          <p:spTgt spid="32"/>
                                        </p:tgtEl>
                                        <p:attrNameLst>
                                          <p:attrName>ppt_x</p:attrName>
                                        </p:attrNameLst>
                                      </p:cBhvr>
                                      <p:tavLst>
                                        <p:tav tm="0">
                                          <p:val>
                                            <p:strVal val="#ppt_x"/>
                                          </p:val>
                                        </p:tav>
                                        <p:tav tm="100000">
                                          <p:val>
                                            <p:strVal val="#ppt_x"/>
                                          </p:val>
                                        </p:tav>
                                      </p:tavLst>
                                    </p:anim>
                                    <p:anim calcmode="lin" valueType="num">
                                      <p:cBhvr>
                                        <p:cTn id="76" dur="5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任意多边形 22"/>
          <p:cNvSpPr/>
          <p:nvPr/>
        </p:nvSpPr>
        <p:spPr bwMode="auto">
          <a:xfrm>
            <a:off x="0" y="1"/>
            <a:ext cx="8805639" cy="7232649"/>
          </a:xfrm>
          <a:custGeom>
            <a:avLst/>
            <a:gdLst>
              <a:gd name="connsiteX0" fmla="*/ 0 w 9922865"/>
              <a:gd name="connsiteY0" fmla="*/ 0 h 7492075"/>
              <a:gd name="connsiteX1" fmla="*/ 9922865 w 9922865"/>
              <a:gd name="connsiteY1" fmla="*/ 0 h 7492075"/>
              <a:gd name="connsiteX2" fmla="*/ 1647718 w 9922865"/>
              <a:gd name="connsiteY2" fmla="*/ 7492075 h 7492075"/>
              <a:gd name="connsiteX3" fmla="*/ 0 w 9922865"/>
              <a:gd name="connsiteY3" fmla="*/ 7492075 h 7492075"/>
            </a:gdLst>
            <a:ahLst/>
            <a:cxnLst>
              <a:cxn ang="0">
                <a:pos x="connsiteX0" y="connsiteY0"/>
              </a:cxn>
              <a:cxn ang="0">
                <a:pos x="connsiteX1" y="connsiteY1"/>
              </a:cxn>
              <a:cxn ang="0">
                <a:pos x="connsiteX2" y="connsiteY2"/>
              </a:cxn>
              <a:cxn ang="0">
                <a:pos x="connsiteX3" y="connsiteY3"/>
              </a:cxn>
            </a:cxnLst>
            <a:rect l="l" t="t" r="r" b="b"/>
            <a:pathLst>
              <a:path w="9922865" h="7492075">
                <a:moveTo>
                  <a:pt x="0" y="0"/>
                </a:moveTo>
                <a:lnTo>
                  <a:pt x="9922865" y="0"/>
                </a:lnTo>
                <a:lnTo>
                  <a:pt x="1647718" y="7492075"/>
                </a:lnTo>
                <a:lnTo>
                  <a:pt x="0" y="7492075"/>
                </a:lnTo>
                <a:close/>
              </a:path>
            </a:pathLst>
          </a:custGeom>
          <a:solidFill>
            <a:schemeClr val="tx1">
              <a:lumMod val="50000"/>
              <a:lumOff val="50000"/>
            </a:schemeClr>
          </a:solidFill>
          <a:ln w="0">
            <a:noFill/>
            <a:prstDash val="solid"/>
            <a:round/>
          </a:ln>
        </p:spPr>
        <p:txBody>
          <a:bodyPr vert="horz" wrap="square" lIns="128580" tIns="64290" rIns="128580" bIns="64290" numCol="1" anchor="t" anchorCtr="0" compatLnSpc="1">
            <a:noAutofit/>
          </a:bodyPr>
          <a:lstStyle/>
          <a:p>
            <a:endParaRPr lang="zh-CN" altLang="en-US">
              <a:latin typeface="+mn-lt"/>
              <a:ea typeface="+mn-ea"/>
              <a:cs typeface="+mn-ea"/>
              <a:sym typeface="+mn-lt"/>
            </a:endParaRPr>
          </a:p>
        </p:txBody>
      </p:sp>
      <p:sp>
        <p:nvSpPr>
          <p:cNvPr id="25" name="任意多边形 24"/>
          <p:cNvSpPr/>
          <p:nvPr/>
        </p:nvSpPr>
        <p:spPr bwMode="auto">
          <a:xfrm>
            <a:off x="-11013" y="1"/>
            <a:ext cx="8181122" cy="7232650"/>
          </a:xfrm>
          <a:custGeom>
            <a:avLst/>
            <a:gdLst>
              <a:gd name="connsiteX0" fmla="*/ 0 w 9219111"/>
              <a:gd name="connsiteY0" fmla="*/ 0 h 7492076"/>
              <a:gd name="connsiteX1" fmla="*/ 9219111 w 9219111"/>
              <a:gd name="connsiteY1" fmla="*/ 0 h 7492076"/>
              <a:gd name="connsiteX2" fmla="*/ 948639 w 9219111"/>
              <a:gd name="connsiteY2" fmla="*/ 7492076 h 7492076"/>
              <a:gd name="connsiteX3" fmla="*/ 0 w 9219111"/>
              <a:gd name="connsiteY3" fmla="*/ 7492076 h 7492076"/>
            </a:gdLst>
            <a:ahLst/>
            <a:cxnLst>
              <a:cxn ang="0">
                <a:pos x="connsiteX0" y="connsiteY0"/>
              </a:cxn>
              <a:cxn ang="0">
                <a:pos x="connsiteX1" y="connsiteY1"/>
              </a:cxn>
              <a:cxn ang="0">
                <a:pos x="connsiteX2" y="connsiteY2"/>
              </a:cxn>
              <a:cxn ang="0">
                <a:pos x="connsiteX3" y="connsiteY3"/>
              </a:cxn>
            </a:cxnLst>
            <a:rect l="l" t="t" r="r" b="b"/>
            <a:pathLst>
              <a:path w="9219111" h="7492076">
                <a:moveTo>
                  <a:pt x="0" y="0"/>
                </a:moveTo>
                <a:lnTo>
                  <a:pt x="9219111" y="0"/>
                </a:lnTo>
                <a:lnTo>
                  <a:pt x="948639" y="7492076"/>
                </a:lnTo>
                <a:lnTo>
                  <a:pt x="0" y="7492076"/>
                </a:lnTo>
                <a:close/>
              </a:path>
            </a:pathLst>
          </a:custGeom>
          <a:solidFill>
            <a:srgbClr val="0070C0"/>
          </a:solidFill>
          <a:ln w="0">
            <a:noFill/>
            <a:prstDash val="solid"/>
            <a:round/>
          </a:ln>
          <a:effectLst>
            <a:outerShdw blurRad="50800" dist="38100" dir="2700000" algn="tl" rotWithShape="0">
              <a:prstClr val="black">
                <a:alpha val="40000"/>
              </a:prstClr>
            </a:outerShdw>
          </a:effectLst>
        </p:spPr>
        <p:txBody>
          <a:bodyPr vert="horz" wrap="square" lIns="128580" tIns="64290" rIns="128580" bIns="64290" numCol="1" anchor="t" anchorCtr="0" compatLnSpc="1">
            <a:noAutofit/>
          </a:bodyPr>
          <a:lstStyle/>
          <a:p>
            <a:endParaRPr lang="zh-CN" altLang="en-US">
              <a:latin typeface="+mn-lt"/>
              <a:ea typeface="+mn-ea"/>
              <a:cs typeface="+mn-ea"/>
              <a:sym typeface="+mn-lt"/>
            </a:endParaRPr>
          </a:p>
        </p:txBody>
      </p:sp>
      <p:sp>
        <p:nvSpPr>
          <p:cNvPr id="12" name="Freeform 8"/>
          <p:cNvSpPr/>
          <p:nvPr/>
        </p:nvSpPr>
        <p:spPr bwMode="auto">
          <a:xfrm>
            <a:off x="3438871" y="523245"/>
            <a:ext cx="3787556" cy="3785769"/>
          </a:xfrm>
          <a:custGeom>
            <a:avLst/>
            <a:gdLst>
              <a:gd name="T0" fmla="*/ 1168 w 2120"/>
              <a:gd name="T1" fmla="*/ 5 h 2119"/>
              <a:gd name="T2" fmla="*/ 1374 w 2120"/>
              <a:gd name="T3" fmla="*/ 47 h 2119"/>
              <a:gd name="T4" fmla="*/ 1564 w 2120"/>
              <a:gd name="T5" fmla="*/ 127 h 2119"/>
              <a:gd name="T6" fmla="*/ 1734 w 2120"/>
              <a:gd name="T7" fmla="*/ 243 h 2119"/>
              <a:gd name="T8" fmla="*/ 1877 w 2120"/>
              <a:gd name="T9" fmla="*/ 386 h 2119"/>
              <a:gd name="T10" fmla="*/ 1991 w 2120"/>
              <a:gd name="T11" fmla="*/ 555 h 2119"/>
              <a:gd name="T12" fmla="*/ 2071 w 2120"/>
              <a:gd name="T13" fmla="*/ 743 h 2119"/>
              <a:gd name="T14" fmla="*/ 2114 w 2120"/>
              <a:gd name="T15" fmla="*/ 951 h 2119"/>
              <a:gd name="T16" fmla="*/ 2114 w 2120"/>
              <a:gd name="T17" fmla="*/ 1167 h 2119"/>
              <a:gd name="T18" fmla="*/ 2071 w 2120"/>
              <a:gd name="T19" fmla="*/ 1373 h 2119"/>
              <a:gd name="T20" fmla="*/ 1991 w 2120"/>
              <a:gd name="T21" fmla="*/ 1564 h 2119"/>
              <a:gd name="T22" fmla="*/ 1877 w 2120"/>
              <a:gd name="T23" fmla="*/ 1733 h 2119"/>
              <a:gd name="T24" fmla="*/ 1734 w 2120"/>
              <a:gd name="T25" fmla="*/ 1876 h 2119"/>
              <a:gd name="T26" fmla="*/ 1564 w 2120"/>
              <a:gd name="T27" fmla="*/ 1989 h 2119"/>
              <a:gd name="T28" fmla="*/ 1374 w 2120"/>
              <a:gd name="T29" fmla="*/ 2070 h 2119"/>
              <a:gd name="T30" fmla="*/ 1168 w 2120"/>
              <a:gd name="T31" fmla="*/ 2112 h 2119"/>
              <a:gd name="T32" fmla="*/ 952 w 2120"/>
              <a:gd name="T33" fmla="*/ 2112 h 2119"/>
              <a:gd name="T34" fmla="*/ 744 w 2120"/>
              <a:gd name="T35" fmla="*/ 2070 h 2119"/>
              <a:gd name="T36" fmla="*/ 555 w 2120"/>
              <a:gd name="T37" fmla="*/ 1989 h 2119"/>
              <a:gd name="T38" fmla="*/ 386 w 2120"/>
              <a:gd name="T39" fmla="*/ 1876 h 2119"/>
              <a:gd name="T40" fmla="*/ 243 w 2120"/>
              <a:gd name="T41" fmla="*/ 1733 h 2119"/>
              <a:gd name="T42" fmla="*/ 128 w 2120"/>
              <a:gd name="T43" fmla="*/ 1564 h 2119"/>
              <a:gd name="T44" fmla="*/ 47 w 2120"/>
              <a:gd name="T45" fmla="*/ 1373 h 2119"/>
              <a:gd name="T46" fmla="*/ 5 w 2120"/>
              <a:gd name="T47" fmla="*/ 1167 h 2119"/>
              <a:gd name="T48" fmla="*/ 5 w 2120"/>
              <a:gd name="T49" fmla="*/ 951 h 2119"/>
              <a:gd name="T50" fmla="*/ 47 w 2120"/>
              <a:gd name="T51" fmla="*/ 743 h 2119"/>
              <a:gd name="T52" fmla="*/ 128 w 2120"/>
              <a:gd name="T53" fmla="*/ 555 h 2119"/>
              <a:gd name="T54" fmla="*/ 243 w 2120"/>
              <a:gd name="T55" fmla="*/ 386 h 2119"/>
              <a:gd name="T56" fmla="*/ 386 w 2120"/>
              <a:gd name="T57" fmla="*/ 243 h 2119"/>
              <a:gd name="T58" fmla="*/ 555 w 2120"/>
              <a:gd name="T59" fmla="*/ 127 h 2119"/>
              <a:gd name="T60" fmla="*/ 744 w 2120"/>
              <a:gd name="T61" fmla="*/ 47 h 2119"/>
              <a:gd name="T62" fmla="*/ 952 w 2120"/>
              <a:gd name="T63" fmla="*/ 5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20" h="2119">
                <a:moveTo>
                  <a:pt x="1060" y="0"/>
                </a:moveTo>
                <a:lnTo>
                  <a:pt x="1168" y="5"/>
                </a:lnTo>
                <a:lnTo>
                  <a:pt x="1273" y="21"/>
                </a:lnTo>
                <a:lnTo>
                  <a:pt x="1374" y="47"/>
                </a:lnTo>
                <a:lnTo>
                  <a:pt x="1472" y="84"/>
                </a:lnTo>
                <a:lnTo>
                  <a:pt x="1564" y="127"/>
                </a:lnTo>
                <a:lnTo>
                  <a:pt x="1652" y="181"/>
                </a:lnTo>
                <a:lnTo>
                  <a:pt x="1734" y="243"/>
                </a:lnTo>
                <a:lnTo>
                  <a:pt x="1809" y="311"/>
                </a:lnTo>
                <a:lnTo>
                  <a:pt x="1877" y="386"/>
                </a:lnTo>
                <a:lnTo>
                  <a:pt x="1938" y="466"/>
                </a:lnTo>
                <a:lnTo>
                  <a:pt x="1991" y="555"/>
                </a:lnTo>
                <a:lnTo>
                  <a:pt x="2036" y="647"/>
                </a:lnTo>
                <a:lnTo>
                  <a:pt x="2071" y="743"/>
                </a:lnTo>
                <a:lnTo>
                  <a:pt x="2097" y="845"/>
                </a:lnTo>
                <a:lnTo>
                  <a:pt x="2114" y="951"/>
                </a:lnTo>
                <a:lnTo>
                  <a:pt x="2120" y="1059"/>
                </a:lnTo>
                <a:lnTo>
                  <a:pt x="2114" y="1167"/>
                </a:lnTo>
                <a:lnTo>
                  <a:pt x="2097" y="1272"/>
                </a:lnTo>
                <a:lnTo>
                  <a:pt x="2071" y="1373"/>
                </a:lnTo>
                <a:lnTo>
                  <a:pt x="2036" y="1471"/>
                </a:lnTo>
                <a:lnTo>
                  <a:pt x="1991" y="1564"/>
                </a:lnTo>
                <a:lnTo>
                  <a:pt x="1938" y="1651"/>
                </a:lnTo>
                <a:lnTo>
                  <a:pt x="1877" y="1733"/>
                </a:lnTo>
                <a:lnTo>
                  <a:pt x="1809" y="1808"/>
                </a:lnTo>
                <a:lnTo>
                  <a:pt x="1734" y="1876"/>
                </a:lnTo>
                <a:lnTo>
                  <a:pt x="1652" y="1937"/>
                </a:lnTo>
                <a:lnTo>
                  <a:pt x="1564" y="1989"/>
                </a:lnTo>
                <a:lnTo>
                  <a:pt x="1472" y="2035"/>
                </a:lnTo>
                <a:lnTo>
                  <a:pt x="1374" y="2070"/>
                </a:lnTo>
                <a:lnTo>
                  <a:pt x="1273" y="2096"/>
                </a:lnTo>
                <a:lnTo>
                  <a:pt x="1168" y="2112"/>
                </a:lnTo>
                <a:lnTo>
                  <a:pt x="1060" y="2119"/>
                </a:lnTo>
                <a:lnTo>
                  <a:pt x="952" y="2112"/>
                </a:lnTo>
                <a:lnTo>
                  <a:pt x="847" y="2096"/>
                </a:lnTo>
                <a:lnTo>
                  <a:pt x="744" y="2070"/>
                </a:lnTo>
                <a:lnTo>
                  <a:pt x="648" y="2035"/>
                </a:lnTo>
                <a:lnTo>
                  <a:pt x="555" y="1989"/>
                </a:lnTo>
                <a:lnTo>
                  <a:pt x="468" y="1937"/>
                </a:lnTo>
                <a:lnTo>
                  <a:pt x="386" y="1876"/>
                </a:lnTo>
                <a:lnTo>
                  <a:pt x="311" y="1808"/>
                </a:lnTo>
                <a:lnTo>
                  <a:pt x="243" y="1733"/>
                </a:lnTo>
                <a:lnTo>
                  <a:pt x="182" y="1651"/>
                </a:lnTo>
                <a:lnTo>
                  <a:pt x="128" y="1564"/>
                </a:lnTo>
                <a:lnTo>
                  <a:pt x="84" y="1471"/>
                </a:lnTo>
                <a:lnTo>
                  <a:pt x="47" y="1373"/>
                </a:lnTo>
                <a:lnTo>
                  <a:pt x="21" y="1272"/>
                </a:lnTo>
                <a:lnTo>
                  <a:pt x="5" y="1167"/>
                </a:lnTo>
                <a:lnTo>
                  <a:pt x="0" y="1059"/>
                </a:lnTo>
                <a:lnTo>
                  <a:pt x="5" y="951"/>
                </a:lnTo>
                <a:lnTo>
                  <a:pt x="21" y="845"/>
                </a:lnTo>
                <a:lnTo>
                  <a:pt x="47" y="743"/>
                </a:lnTo>
                <a:lnTo>
                  <a:pt x="84" y="647"/>
                </a:lnTo>
                <a:lnTo>
                  <a:pt x="128" y="555"/>
                </a:lnTo>
                <a:lnTo>
                  <a:pt x="182" y="466"/>
                </a:lnTo>
                <a:lnTo>
                  <a:pt x="243" y="386"/>
                </a:lnTo>
                <a:lnTo>
                  <a:pt x="311" y="311"/>
                </a:lnTo>
                <a:lnTo>
                  <a:pt x="386" y="243"/>
                </a:lnTo>
                <a:lnTo>
                  <a:pt x="468" y="181"/>
                </a:lnTo>
                <a:lnTo>
                  <a:pt x="555" y="127"/>
                </a:lnTo>
                <a:lnTo>
                  <a:pt x="648" y="84"/>
                </a:lnTo>
                <a:lnTo>
                  <a:pt x="744" y="47"/>
                </a:lnTo>
                <a:lnTo>
                  <a:pt x="847" y="21"/>
                </a:lnTo>
                <a:lnTo>
                  <a:pt x="952" y="5"/>
                </a:lnTo>
                <a:lnTo>
                  <a:pt x="1060" y="0"/>
                </a:lnTo>
                <a:close/>
              </a:path>
            </a:pathLst>
          </a:custGeom>
          <a:solidFill>
            <a:schemeClr val="bg1"/>
          </a:solidFill>
          <a:ln w="0">
            <a:noFill/>
            <a:prstDash val="solid"/>
            <a:round/>
          </a:ln>
          <a:effectLst>
            <a:outerShdw blurRad="444500" dist="127000" dir="2700000" algn="tl" rotWithShape="0">
              <a:prstClr val="black">
                <a:alpha val="40000"/>
              </a:prstClr>
            </a:outerShdw>
          </a:effectLst>
        </p:spPr>
        <p:txBody>
          <a:bodyPr vert="horz" wrap="square" lIns="128580" tIns="64290" rIns="128580" bIns="64290" numCol="1" anchor="t" anchorCtr="0" compatLnSpc="1"/>
          <a:lstStyle/>
          <a:p>
            <a:endParaRPr lang="zh-CN" altLang="en-US">
              <a:latin typeface="+mn-lt"/>
              <a:ea typeface="+mn-ea"/>
              <a:cs typeface="+mn-ea"/>
              <a:sym typeface="+mn-lt"/>
            </a:endParaRPr>
          </a:p>
        </p:txBody>
      </p:sp>
      <p:sp>
        <p:nvSpPr>
          <p:cNvPr id="13" name="Freeform 9"/>
          <p:cNvSpPr/>
          <p:nvPr/>
        </p:nvSpPr>
        <p:spPr bwMode="auto">
          <a:xfrm>
            <a:off x="3694351" y="798856"/>
            <a:ext cx="3276595" cy="3273021"/>
          </a:xfrm>
          <a:custGeom>
            <a:avLst/>
            <a:gdLst>
              <a:gd name="T0" fmla="*/ 917 w 1834"/>
              <a:gd name="T1" fmla="*/ 0 h 1832"/>
              <a:gd name="T2" fmla="*/ 1016 w 1834"/>
              <a:gd name="T3" fmla="*/ 5 h 1832"/>
              <a:gd name="T4" fmla="*/ 1112 w 1834"/>
              <a:gd name="T5" fmla="*/ 21 h 1832"/>
              <a:gd name="T6" fmla="*/ 1207 w 1834"/>
              <a:gd name="T7" fmla="*/ 47 h 1832"/>
              <a:gd name="T8" fmla="*/ 1296 w 1834"/>
              <a:gd name="T9" fmla="*/ 80 h 1832"/>
              <a:gd name="T10" fmla="*/ 1380 w 1834"/>
              <a:gd name="T11" fmla="*/ 124 h 1832"/>
              <a:gd name="T12" fmla="*/ 1458 w 1834"/>
              <a:gd name="T13" fmla="*/ 176 h 1832"/>
              <a:gd name="T14" fmla="*/ 1531 w 1834"/>
              <a:gd name="T15" fmla="*/ 236 h 1832"/>
              <a:gd name="T16" fmla="*/ 1598 w 1834"/>
              <a:gd name="T17" fmla="*/ 302 h 1832"/>
              <a:gd name="T18" fmla="*/ 1657 w 1834"/>
              <a:gd name="T19" fmla="*/ 375 h 1832"/>
              <a:gd name="T20" fmla="*/ 1708 w 1834"/>
              <a:gd name="T21" fmla="*/ 454 h 1832"/>
              <a:gd name="T22" fmla="*/ 1751 w 1834"/>
              <a:gd name="T23" fmla="*/ 538 h 1832"/>
              <a:gd name="T24" fmla="*/ 1786 w 1834"/>
              <a:gd name="T25" fmla="*/ 627 h 1832"/>
              <a:gd name="T26" fmla="*/ 1813 w 1834"/>
              <a:gd name="T27" fmla="*/ 719 h 1832"/>
              <a:gd name="T28" fmla="*/ 1828 w 1834"/>
              <a:gd name="T29" fmla="*/ 817 h 1832"/>
              <a:gd name="T30" fmla="*/ 1834 w 1834"/>
              <a:gd name="T31" fmla="*/ 916 h 1832"/>
              <a:gd name="T32" fmla="*/ 1828 w 1834"/>
              <a:gd name="T33" fmla="*/ 1016 h 1832"/>
              <a:gd name="T34" fmla="*/ 1813 w 1834"/>
              <a:gd name="T35" fmla="*/ 1112 h 1832"/>
              <a:gd name="T36" fmla="*/ 1786 w 1834"/>
              <a:gd name="T37" fmla="*/ 1206 h 1832"/>
              <a:gd name="T38" fmla="*/ 1751 w 1834"/>
              <a:gd name="T39" fmla="*/ 1295 h 1832"/>
              <a:gd name="T40" fmla="*/ 1708 w 1834"/>
              <a:gd name="T41" fmla="*/ 1379 h 1832"/>
              <a:gd name="T42" fmla="*/ 1657 w 1834"/>
              <a:gd name="T43" fmla="*/ 1457 h 1832"/>
              <a:gd name="T44" fmla="*/ 1598 w 1834"/>
              <a:gd name="T45" fmla="*/ 1529 h 1832"/>
              <a:gd name="T46" fmla="*/ 1531 w 1834"/>
              <a:gd name="T47" fmla="*/ 1595 h 1832"/>
              <a:gd name="T48" fmla="*/ 1458 w 1834"/>
              <a:gd name="T49" fmla="*/ 1654 h 1832"/>
              <a:gd name="T50" fmla="*/ 1380 w 1834"/>
              <a:gd name="T51" fmla="*/ 1707 h 1832"/>
              <a:gd name="T52" fmla="*/ 1296 w 1834"/>
              <a:gd name="T53" fmla="*/ 1750 h 1832"/>
              <a:gd name="T54" fmla="*/ 1207 w 1834"/>
              <a:gd name="T55" fmla="*/ 1785 h 1832"/>
              <a:gd name="T56" fmla="*/ 1112 w 1834"/>
              <a:gd name="T57" fmla="*/ 1811 h 1832"/>
              <a:gd name="T58" fmla="*/ 1016 w 1834"/>
              <a:gd name="T59" fmla="*/ 1827 h 1832"/>
              <a:gd name="T60" fmla="*/ 917 w 1834"/>
              <a:gd name="T61" fmla="*/ 1832 h 1832"/>
              <a:gd name="T62" fmla="*/ 817 w 1834"/>
              <a:gd name="T63" fmla="*/ 1827 h 1832"/>
              <a:gd name="T64" fmla="*/ 720 w 1834"/>
              <a:gd name="T65" fmla="*/ 1811 h 1832"/>
              <a:gd name="T66" fmla="*/ 627 w 1834"/>
              <a:gd name="T67" fmla="*/ 1785 h 1832"/>
              <a:gd name="T68" fmla="*/ 538 w 1834"/>
              <a:gd name="T69" fmla="*/ 1750 h 1832"/>
              <a:gd name="T70" fmla="*/ 454 w 1834"/>
              <a:gd name="T71" fmla="*/ 1707 h 1832"/>
              <a:gd name="T72" fmla="*/ 376 w 1834"/>
              <a:gd name="T73" fmla="*/ 1654 h 1832"/>
              <a:gd name="T74" fmla="*/ 302 w 1834"/>
              <a:gd name="T75" fmla="*/ 1595 h 1832"/>
              <a:gd name="T76" fmla="*/ 236 w 1834"/>
              <a:gd name="T77" fmla="*/ 1529 h 1832"/>
              <a:gd name="T78" fmla="*/ 177 w 1834"/>
              <a:gd name="T79" fmla="*/ 1457 h 1832"/>
              <a:gd name="T80" fmla="*/ 126 w 1834"/>
              <a:gd name="T81" fmla="*/ 1379 h 1832"/>
              <a:gd name="T82" fmla="*/ 82 w 1834"/>
              <a:gd name="T83" fmla="*/ 1295 h 1832"/>
              <a:gd name="T84" fmla="*/ 47 w 1834"/>
              <a:gd name="T85" fmla="*/ 1206 h 1832"/>
              <a:gd name="T86" fmla="*/ 21 w 1834"/>
              <a:gd name="T87" fmla="*/ 1112 h 1832"/>
              <a:gd name="T88" fmla="*/ 6 w 1834"/>
              <a:gd name="T89" fmla="*/ 1016 h 1832"/>
              <a:gd name="T90" fmla="*/ 0 w 1834"/>
              <a:gd name="T91" fmla="*/ 916 h 1832"/>
              <a:gd name="T92" fmla="*/ 6 w 1834"/>
              <a:gd name="T93" fmla="*/ 817 h 1832"/>
              <a:gd name="T94" fmla="*/ 21 w 1834"/>
              <a:gd name="T95" fmla="*/ 719 h 1832"/>
              <a:gd name="T96" fmla="*/ 47 w 1834"/>
              <a:gd name="T97" fmla="*/ 627 h 1832"/>
              <a:gd name="T98" fmla="*/ 82 w 1834"/>
              <a:gd name="T99" fmla="*/ 538 h 1832"/>
              <a:gd name="T100" fmla="*/ 126 w 1834"/>
              <a:gd name="T101" fmla="*/ 454 h 1832"/>
              <a:gd name="T102" fmla="*/ 177 w 1834"/>
              <a:gd name="T103" fmla="*/ 375 h 1832"/>
              <a:gd name="T104" fmla="*/ 236 w 1834"/>
              <a:gd name="T105" fmla="*/ 302 h 1832"/>
              <a:gd name="T106" fmla="*/ 302 w 1834"/>
              <a:gd name="T107" fmla="*/ 236 h 1832"/>
              <a:gd name="T108" fmla="*/ 376 w 1834"/>
              <a:gd name="T109" fmla="*/ 176 h 1832"/>
              <a:gd name="T110" fmla="*/ 454 w 1834"/>
              <a:gd name="T111" fmla="*/ 124 h 1832"/>
              <a:gd name="T112" fmla="*/ 538 w 1834"/>
              <a:gd name="T113" fmla="*/ 80 h 1832"/>
              <a:gd name="T114" fmla="*/ 627 w 1834"/>
              <a:gd name="T115" fmla="*/ 47 h 1832"/>
              <a:gd name="T116" fmla="*/ 720 w 1834"/>
              <a:gd name="T117" fmla="*/ 21 h 1832"/>
              <a:gd name="T118" fmla="*/ 817 w 1834"/>
              <a:gd name="T119" fmla="*/ 5 h 1832"/>
              <a:gd name="T120" fmla="*/ 917 w 1834"/>
              <a:gd name="T121" fmla="*/ 0 h 1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4" h="1832">
                <a:moveTo>
                  <a:pt x="917" y="0"/>
                </a:moveTo>
                <a:lnTo>
                  <a:pt x="1016" y="5"/>
                </a:lnTo>
                <a:lnTo>
                  <a:pt x="1112" y="21"/>
                </a:lnTo>
                <a:lnTo>
                  <a:pt x="1207" y="47"/>
                </a:lnTo>
                <a:lnTo>
                  <a:pt x="1296" y="80"/>
                </a:lnTo>
                <a:lnTo>
                  <a:pt x="1380" y="124"/>
                </a:lnTo>
                <a:lnTo>
                  <a:pt x="1458" y="176"/>
                </a:lnTo>
                <a:lnTo>
                  <a:pt x="1531" y="236"/>
                </a:lnTo>
                <a:lnTo>
                  <a:pt x="1598" y="302"/>
                </a:lnTo>
                <a:lnTo>
                  <a:pt x="1657" y="375"/>
                </a:lnTo>
                <a:lnTo>
                  <a:pt x="1708" y="454"/>
                </a:lnTo>
                <a:lnTo>
                  <a:pt x="1751" y="538"/>
                </a:lnTo>
                <a:lnTo>
                  <a:pt x="1786" y="627"/>
                </a:lnTo>
                <a:lnTo>
                  <a:pt x="1813" y="719"/>
                </a:lnTo>
                <a:lnTo>
                  <a:pt x="1828" y="817"/>
                </a:lnTo>
                <a:lnTo>
                  <a:pt x="1834" y="916"/>
                </a:lnTo>
                <a:lnTo>
                  <a:pt x="1828" y="1016"/>
                </a:lnTo>
                <a:lnTo>
                  <a:pt x="1813" y="1112"/>
                </a:lnTo>
                <a:lnTo>
                  <a:pt x="1786" y="1206"/>
                </a:lnTo>
                <a:lnTo>
                  <a:pt x="1751" y="1295"/>
                </a:lnTo>
                <a:lnTo>
                  <a:pt x="1708" y="1379"/>
                </a:lnTo>
                <a:lnTo>
                  <a:pt x="1657" y="1457"/>
                </a:lnTo>
                <a:lnTo>
                  <a:pt x="1598" y="1529"/>
                </a:lnTo>
                <a:lnTo>
                  <a:pt x="1531" y="1595"/>
                </a:lnTo>
                <a:lnTo>
                  <a:pt x="1458" y="1654"/>
                </a:lnTo>
                <a:lnTo>
                  <a:pt x="1380" y="1707"/>
                </a:lnTo>
                <a:lnTo>
                  <a:pt x="1296" y="1750"/>
                </a:lnTo>
                <a:lnTo>
                  <a:pt x="1207" y="1785"/>
                </a:lnTo>
                <a:lnTo>
                  <a:pt x="1112" y="1811"/>
                </a:lnTo>
                <a:lnTo>
                  <a:pt x="1016" y="1827"/>
                </a:lnTo>
                <a:lnTo>
                  <a:pt x="917" y="1832"/>
                </a:lnTo>
                <a:lnTo>
                  <a:pt x="817" y="1827"/>
                </a:lnTo>
                <a:lnTo>
                  <a:pt x="720" y="1811"/>
                </a:lnTo>
                <a:lnTo>
                  <a:pt x="627" y="1785"/>
                </a:lnTo>
                <a:lnTo>
                  <a:pt x="538" y="1750"/>
                </a:lnTo>
                <a:lnTo>
                  <a:pt x="454" y="1707"/>
                </a:lnTo>
                <a:lnTo>
                  <a:pt x="376" y="1654"/>
                </a:lnTo>
                <a:lnTo>
                  <a:pt x="302" y="1595"/>
                </a:lnTo>
                <a:lnTo>
                  <a:pt x="236" y="1529"/>
                </a:lnTo>
                <a:lnTo>
                  <a:pt x="177" y="1457"/>
                </a:lnTo>
                <a:lnTo>
                  <a:pt x="126" y="1379"/>
                </a:lnTo>
                <a:lnTo>
                  <a:pt x="82" y="1295"/>
                </a:lnTo>
                <a:lnTo>
                  <a:pt x="47" y="1206"/>
                </a:lnTo>
                <a:lnTo>
                  <a:pt x="21" y="1112"/>
                </a:lnTo>
                <a:lnTo>
                  <a:pt x="6" y="1016"/>
                </a:lnTo>
                <a:lnTo>
                  <a:pt x="0" y="916"/>
                </a:lnTo>
                <a:lnTo>
                  <a:pt x="6" y="817"/>
                </a:lnTo>
                <a:lnTo>
                  <a:pt x="21" y="719"/>
                </a:lnTo>
                <a:lnTo>
                  <a:pt x="47" y="627"/>
                </a:lnTo>
                <a:lnTo>
                  <a:pt x="82" y="538"/>
                </a:lnTo>
                <a:lnTo>
                  <a:pt x="126" y="454"/>
                </a:lnTo>
                <a:lnTo>
                  <a:pt x="177" y="375"/>
                </a:lnTo>
                <a:lnTo>
                  <a:pt x="236" y="302"/>
                </a:lnTo>
                <a:lnTo>
                  <a:pt x="302" y="236"/>
                </a:lnTo>
                <a:lnTo>
                  <a:pt x="376" y="176"/>
                </a:lnTo>
                <a:lnTo>
                  <a:pt x="454" y="124"/>
                </a:lnTo>
                <a:lnTo>
                  <a:pt x="538" y="80"/>
                </a:lnTo>
                <a:lnTo>
                  <a:pt x="627" y="47"/>
                </a:lnTo>
                <a:lnTo>
                  <a:pt x="720" y="21"/>
                </a:lnTo>
                <a:lnTo>
                  <a:pt x="817" y="5"/>
                </a:lnTo>
                <a:lnTo>
                  <a:pt x="917" y="0"/>
                </a:lnTo>
                <a:close/>
              </a:path>
            </a:pathLst>
          </a:custGeom>
          <a:solidFill>
            <a:srgbClr val="0070C0"/>
          </a:solidFill>
          <a:ln w="0">
            <a:noFill/>
            <a:prstDash val="solid"/>
            <a:round/>
          </a:ln>
        </p:spPr>
        <p:txBody>
          <a:bodyPr vert="horz" wrap="square" lIns="128580" tIns="64290" rIns="128580" bIns="64290" numCol="1" anchor="t" anchorCtr="0" compatLnSpc="1"/>
          <a:lstStyle/>
          <a:p>
            <a:endParaRPr lang="zh-CN" altLang="en-US">
              <a:latin typeface="+mn-lt"/>
              <a:ea typeface="+mn-ea"/>
              <a:cs typeface="+mn-ea"/>
              <a:sym typeface="+mn-lt"/>
            </a:endParaRPr>
          </a:p>
        </p:txBody>
      </p:sp>
      <p:sp>
        <p:nvSpPr>
          <p:cNvPr id="14" name="矩形 259"/>
          <p:cNvSpPr>
            <a:spLocks noChangeArrowheads="1"/>
          </p:cNvSpPr>
          <p:nvPr/>
        </p:nvSpPr>
        <p:spPr bwMode="auto">
          <a:xfrm>
            <a:off x="6162732" y="3463740"/>
            <a:ext cx="6958869" cy="1489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4400" b="1" cap="all" dirty="0">
                <a:solidFill>
                  <a:schemeClr val="bg1">
                    <a:lumMod val="65000"/>
                  </a:schemeClr>
                </a:solidFill>
                <a:cs typeface="+mn-ea"/>
                <a:sym typeface="+mn-lt"/>
              </a:rPr>
              <a:t>PPT</a:t>
            </a:r>
            <a:r>
              <a:rPr lang="zh-CN" altLang="en-US" sz="4400" b="1" cap="all" dirty="0">
                <a:solidFill>
                  <a:schemeClr val="bg1">
                    <a:lumMod val="65000"/>
                  </a:schemeClr>
                </a:solidFill>
                <a:cs typeface="+mn-ea"/>
                <a:sym typeface="+mn-lt"/>
              </a:rPr>
              <a:t>模板  </a:t>
            </a:r>
            <a:endParaRPr lang="zh-CN" altLang="en-US" sz="4400" cap="all" dirty="0">
              <a:solidFill>
                <a:schemeClr val="bg1">
                  <a:lumMod val="65000"/>
                </a:schemeClr>
              </a:solidFill>
              <a:cs typeface="+mn-ea"/>
              <a:sym typeface="+mn-lt"/>
            </a:endParaRPr>
          </a:p>
          <a:p>
            <a:pPr algn="ctr">
              <a:buNone/>
            </a:pPr>
            <a:r>
              <a:rPr lang="zh-CN" altLang="en-US" sz="4400" b="1" cap="all" dirty="0">
                <a:solidFill>
                  <a:schemeClr val="bg1">
                    <a:lumMod val="65000"/>
                  </a:schemeClr>
                </a:solidFill>
                <a:latin typeface="+mn-lt"/>
                <a:ea typeface="+mn-ea"/>
                <a:cs typeface="+mn-ea"/>
                <a:sym typeface="+mn-lt"/>
              </a:rPr>
              <a:t>中国地质大学（北京）</a:t>
            </a:r>
            <a:endParaRPr lang="en-US" altLang="zh-CN" sz="4400" b="1" cap="all" dirty="0">
              <a:solidFill>
                <a:schemeClr val="bg1">
                  <a:lumMod val="65000"/>
                </a:schemeClr>
              </a:solidFill>
              <a:latin typeface="+mn-lt"/>
              <a:ea typeface="+mn-ea"/>
              <a:cs typeface="+mn-ea"/>
              <a:sym typeface="+mn-lt"/>
            </a:endParaRPr>
          </a:p>
        </p:txBody>
      </p:sp>
      <p:sp>
        <p:nvSpPr>
          <p:cNvPr id="15" name="矩形 259"/>
          <p:cNvSpPr>
            <a:spLocks noChangeArrowheads="1"/>
          </p:cNvSpPr>
          <p:nvPr/>
        </p:nvSpPr>
        <p:spPr bwMode="auto">
          <a:xfrm>
            <a:off x="6645399" y="5237172"/>
            <a:ext cx="5728507" cy="369332"/>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just">
              <a:buNone/>
            </a:pPr>
            <a:r>
              <a:rPr lang="en-US" altLang="zh-CN" sz="2400" cap="all" dirty="0">
                <a:solidFill>
                  <a:schemeClr val="bg1">
                    <a:lumMod val="65000"/>
                  </a:schemeClr>
                </a:solidFill>
                <a:latin typeface="+mn-lt"/>
                <a:ea typeface="+mn-ea"/>
                <a:cs typeface="+mn-ea"/>
                <a:sym typeface="+mn-lt"/>
              </a:rPr>
              <a:t>China University of Geosciences</a:t>
            </a:r>
            <a:r>
              <a:rPr lang="zh-CN" altLang="en-US" sz="2400" cap="all" dirty="0">
                <a:solidFill>
                  <a:schemeClr val="bg1">
                    <a:lumMod val="65000"/>
                  </a:schemeClr>
                </a:solidFill>
                <a:latin typeface="+mn-lt"/>
                <a:ea typeface="+mn-ea"/>
                <a:cs typeface="+mn-ea"/>
                <a:sym typeface="+mn-lt"/>
              </a:rPr>
              <a:t>，</a:t>
            </a:r>
            <a:r>
              <a:rPr lang="en-US" altLang="zh-CN" sz="2400" cap="all" dirty="0">
                <a:solidFill>
                  <a:schemeClr val="bg1">
                    <a:lumMod val="65000"/>
                  </a:schemeClr>
                </a:solidFill>
                <a:latin typeface="+mn-lt"/>
                <a:ea typeface="+mn-ea"/>
                <a:cs typeface="+mn-ea"/>
                <a:sym typeface="+mn-lt"/>
              </a:rPr>
              <a:t>Beijing</a:t>
            </a:r>
          </a:p>
        </p:txBody>
      </p:sp>
      <p:sp>
        <p:nvSpPr>
          <p:cNvPr id="11" name="矩形 259"/>
          <p:cNvSpPr>
            <a:spLocks noChangeArrowheads="1"/>
          </p:cNvSpPr>
          <p:nvPr/>
        </p:nvSpPr>
        <p:spPr bwMode="auto">
          <a:xfrm>
            <a:off x="6790833" y="5866953"/>
            <a:ext cx="523716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dist">
              <a:buNone/>
            </a:pPr>
            <a:r>
              <a:rPr lang="zh-CN" altLang="en-US" sz="2000" dirty="0">
                <a:solidFill>
                  <a:schemeClr val="bg1">
                    <a:lumMod val="65000"/>
                  </a:schemeClr>
                </a:solidFill>
                <a:latin typeface="+mn-lt"/>
                <a:ea typeface="+mn-ea"/>
                <a:cs typeface="+mn-ea"/>
                <a:sym typeface="+mn-lt"/>
              </a:rPr>
              <a:t>答辩人：青课   指导老师：海湾同学社</a:t>
            </a:r>
          </a:p>
        </p:txBody>
      </p:sp>
      <p:pic>
        <p:nvPicPr>
          <p:cNvPr id="2" name="Could This Be Lov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6124575" y="-1722423"/>
            <a:ext cx="609600" cy="609600"/>
          </a:xfrm>
          <a:prstGeom prst="rect">
            <a:avLst/>
          </a:prstGeom>
        </p:spPr>
      </p:pic>
      <p:pic>
        <p:nvPicPr>
          <p:cNvPr id="3" name="图片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74462" y="930554"/>
            <a:ext cx="2916371" cy="3012064"/>
          </a:xfrm>
          <a:prstGeom prst="rect">
            <a:avLst/>
          </a:prstGeom>
        </p:spPr>
      </p:pic>
    </p:spTree>
    <p:extLst>
      <p:ext uri="{BB962C8B-B14F-4D97-AF65-F5344CB8AC3E}">
        <p14:creationId xmlns:p14="http://schemas.microsoft.com/office/powerpoint/2010/main" val="2144855788"/>
      </p:ext>
    </p:extLst>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2" presetClass="entr" presetSubtype="8" fill="hold" grpId="0" nodeType="afterEffect">
                                  <p:stCondLst>
                                    <p:cond delay="0"/>
                                  </p:stCondLst>
                                  <p:childTnLst>
                                    <p:set>
                                      <p:cBhvr>
                                        <p:cTn id="9" dur="1" fill="hold">
                                          <p:stCondLst>
                                            <p:cond delay="0"/>
                                          </p:stCondLst>
                                        </p:cTn>
                                        <p:tgtEl>
                                          <p:spTgt spid="23"/>
                                        </p:tgtEl>
                                        <p:attrNameLst>
                                          <p:attrName>style.visibility</p:attrName>
                                        </p:attrNameLst>
                                      </p:cBhvr>
                                      <p:to>
                                        <p:strVal val="visible"/>
                                      </p:to>
                                    </p:set>
                                    <p:anim calcmode="lin" valueType="num">
                                      <p:cBhvr additive="base">
                                        <p:cTn id="10" dur="500" fill="hold"/>
                                        <p:tgtEl>
                                          <p:spTgt spid="23"/>
                                        </p:tgtEl>
                                        <p:attrNameLst>
                                          <p:attrName>ppt_x</p:attrName>
                                        </p:attrNameLst>
                                      </p:cBhvr>
                                      <p:tavLst>
                                        <p:tav tm="0">
                                          <p:val>
                                            <p:strVal val="0-#ppt_w/2"/>
                                          </p:val>
                                        </p:tav>
                                        <p:tav tm="100000">
                                          <p:val>
                                            <p:strVal val="#ppt_x"/>
                                          </p:val>
                                        </p:tav>
                                      </p:tavLst>
                                    </p:anim>
                                    <p:anim calcmode="lin" valueType="num">
                                      <p:cBhvr additive="base">
                                        <p:cTn id="11" dur="500" fill="hold"/>
                                        <p:tgtEl>
                                          <p:spTgt spid="23"/>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2" presetClass="entr" presetSubtype="8"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500" fill="hold"/>
                                        <p:tgtEl>
                                          <p:spTgt spid="25"/>
                                        </p:tgtEl>
                                        <p:attrNameLst>
                                          <p:attrName>ppt_x</p:attrName>
                                        </p:attrNameLst>
                                      </p:cBhvr>
                                      <p:tavLst>
                                        <p:tav tm="0">
                                          <p:val>
                                            <p:strVal val="0-#ppt_w/2"/>
                                          </p:val>
                                        </p:tav>
                                        <p:tav tm="100000">
                                          <p:val>
                                            <p:strVal val="#ppt_x"/>
                                          </p:val>
                                        </p:tav>
                                      </p:tavLst>
                                    </p:anim>
                                    <p:anim calcmode="lin" valueType="num">
                                      <p:cBhvr additive="base">
                                        <p:cTn id="16" dur="500" fill="hold"/>
                                        <p:tgtEl>
                                          <p:spTgt spid="2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p:cTn id="20" dur="500" fill="hold"/>
                                        <p:tgtEl>
                                          <p:spTgt spid="12"/>
                                        </p:tgtEl>
                                        <p:attrNameLst>
                                          <p:attrName>ppt_w</p:attrName>
                                        </p:attrNameLst>
                                      </p:cBhvr>
                                      <p:tavLst>
                                        <p:tav tm="0">
                                          <p:val>
                                            <p:fltVal val="0"/>
                                          </p:val>
                                        </p:tav>
                                        <p:tav tm="100000">
                                          <p:val>
                                            <p:strVal val="#ppt_w"/>
                                          </p:val>
                                        </p:tav>
                                      </p:tavLst>
                                    </p:anim>
                                    <p:anim calcmode="lin" valueType="num">
                                      <p:cBhvr>
                                        <p:cTn id="21" dur="500" fill="hold"/>
                                        <p:tgtEl>
                                          <p:spTgt spid="12"/>
                                        </p:tgtEl>
                                        <p:attrNameLst>
                                          <p:attrName>ppt_h</p:attrName>
                                        </p:attrNameLst>
                                      </p:cBhvr>
                                      <p:tavLst>
                                        <p:tav tm="0">
                                          <p:val>
                                            <p:fltVal val="0"/>
                                          </p:val>
                                        </p:tav>
                                        <p:tav tm="100000">
                                          <p:val>
                                            <p:strVal val="#ppt_h"/>
                                          </p:val>
                                        </p:tav>
                                      </p:tavLst>
                                    </p:anim>
                                    <p:animEffect transition="in" filter="fade">
                                      <p:cBhvr>
                                        <p:cTn id="22" dur="500"/>
                                        <p:tgtEl>
                                          <p:spTgt spid="12"/>
                                        </p:tgtEl>
                                      </p:cBhvr>
                                    </p:animEffect>
                                  </p:childTnLst>
                                </p:cTn>
                              </p:par>
                            </p:childTnLst>
                          </p:cTn>
                        </p:par>
                        <p:par>
                          <p:cTn id="23" fill="hold">
                            <p:stCondLst>
                              <p:cond delay="1500"/>
                            </p:stCondLst>
                            <p:childTnLst>
                              <p:par>
                                <p:cTn id="24" presetID="53" presetClass="entr" presetSubtype="16"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Effect transition="in" filter="fade">
                                      <p:cBhvr>
                                        <p:cTn id="28" dur="500"/>
                                        <p:tgtEl>
                                          <p:spTgt spid="13"/>
                                        </p:tgtEl>
                                      </p:cBhvr>
                                    </p:animEffect>
                                  </p:childTnLst>
                                </p:cTn>
                              </p:par>
                            </p:childTnLst>
                          </p:cTn>
                        </p:par>
                        <p:par>
                          <p:cTn id="29" fill="hold">
                            <p:stCondLst>
                              <p:cond delay="2000"/>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14"/>
                                        </p:tgtEl>
                                        <p:attrNameLst>
                                          <p:attrName>style.visibility</p:attrName>
                                        </p:attrNameLst>
                                      </p:cBhvr>
                                      <p:to>
                                        <p:strVal val="visible"/>
                                      </p:to>
                                    </p:set>
                                    <p:anim calcmode="lin" valueType="num">
                                      <p:cBhvr>
                                        <p:cTn id="32"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14"/>
                                        </p:tgtEl>
                                        <p:attrNameLst>
                                          <p:attrName>ppt_y</p:attrName>
                                        </p:attrNameLst>
                                      </p:cBhvr>
                                      <p:tavLst>
                                        <p:tav tm="0">
                                          <p:val>
                                            <p:strVal val="#ppt_y"/>
                                          </p:val>
                                        </p:tav>
                                        <p:tav tm="100000">
                                          <p:val>
                                            <p:strVal val="#ppt_y"/>
                                          </p:val>
                                        </p:tav>
                                      </p:tavLst>
                                    </p:anim>
                                    <p:anim calcmode="lin" valueType="num">
                                      <p:cBhvr>
                                        <p:cTn id="34"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14"/>
                                        </p:tgtEl>
                                      </p:cBhvr>
                                    </p:animEffect>
                                  </p:childTnLst>
                                </p:cTn>
                              </p:par>
                            </p:childTnLst>
                          </p:cTn>
                        </p:par>
                        <p:par>
                          <p:cTn id="37" fill="hold">
                            <p:stCondLst>
                              <p:cond delay="3200"/>
                            </p:stCondLst>
                            <p:childTnLst>
                              <p:par>
                                <p:cTn id="38" presetID="26" presetClass="emph" presetSubtype="0" fill="hold" grpId="1" nodeType="afterEffect">
                                  <p:stCondLst>
                                    <p:cond delay="0"/>
                                  </p:stCondLst>
                                  <p:iterate type="lt">
                                    <p:tmPct val="0"/>
                                  </p:iterate>
                                  <p:childTnLst>
                                    <p:animEffect transition="out" filter="fade">
                                      <p:cBhvr>
                                        <p:cTn id="39" dur="500" tmFilter="0, 0; .2, .5; .8, .5; 1, 0"/>
                                        <p:tgtEl>
                                          <p:spTgt spid="14"/>
                                        </p:tgtEl>
                                      </p:cBhvr>
                                    </p:animEffect>
                                    <p:animScale>
                                      <p:cBhvr>
                                        <p:cTn id="40" dur="250" autoRev="1" fill="hold"/>
                                        <p:tgtEl>
                                          <p:spTgt spid="14"/>
                                        </p:tgtEl>
                                      </p:cBhvr>
                                      <p:by x="105000" y="105000"/>
                                    </p:animScale>
                                  </p:childTnLst>
                                </p:cTn>
                              </p:par>
                            </p:childTnLst>
                          </p:cTn>
                        </p:par>
                        <p:par>
                          <p:cTn id="41" fill="hold">
                            <p:stCondLst>
                              <p:cond delay="3700"/>
                            </p:stCondLst>
                            <p:childTnLst>
                              <p:par>
                                <p:cTn id="42" presetID="41" presetClass="entr" presetSubtype="0" fill="hold" grpId="0" nodeType="afterEffect">
                                  <p:stCondLst>
                                    <p:cond delay="0"/>
                                  </p:stCondLst>
                                  <p:iterate type="lt">
                                    <p:tmPct val="10000"/>
                                  </p:iterate>
                                  <p:childTnLst>
                                    <p:set>
                                      <p:cBhvr>
                                        <p:cTn id="43" dur="1" fill="hold">
                                          <p:stCondLst>
                                            <p:cond delay="0"/>
                                          </p:stCondLst>
                                        </p:cTn>
                                        <p:tgtEl>
                                          <p:spTgt spid="15"/>
                                        </p:tgtEl>
                                        <p:attrNameLst>
                                          <p:attrName>style.visibility</p:attrName>
                                        </p:attrNameLst>
                                      </p:cBhvr>
                                      <p:to>
                                        <p:strVal val="visible"/>
                                      </p:to>
                                    </p:set>
                                    <p:anim calcmode="lin" valueType="num">
                                      <p:cBhvr>
                                        <p:cTn id="44"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15"/>
                                        </p:tgtEl>
                                        <p:attrNameLst>
                                          <p:attrName>ppt_y</p:attrName>
                                        </p:attrNameLst>
                                      </p:cBhvr>
                                      <p:tavLst>
                                        <p:tav tm="0">
                                          <p:val>
                                            <p:strVal val="#ppt_y"/>
                                          </p:val>
                                        </p:tav>
                                        <p:tav tm="100000">
                                          <p:val>
                                            <p:strVal val="#ppt_y"/>
                                          </p:val>
                                        </p:tav>
                                      </p:tavLst>
                                    </p:anim>
                                    <p:anim calcmode="lin" valueType="num">
                                      <p:cBhvr>
                                        <p:cTn id="46"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15"/>
                                        </p:tgtEl>
                                      </p:cBhvr>
                                    </p:animEffect>
                                  </p:childTnLst>
                                </p:cTn>
                              </p:par>
                            </p:childTnLst>
                          </p:cTn>
                        </p:par>
                        <p:par>
                          <p:cTn id="49" fill="hold">
                            <p:stCondLst>
                              <p:cond delay="5950"/>
                            </p:stCondLst>
                            <p:childTnLst>
                              <p:par>
                                <p:cTn id="50" presetID="26" presetClass="emph" presetSubtype="0" fill="hold" grpId="1" nodeType="afterEffect">
                                  <p:stCondLst>
                                    <p:cond delay="0"/>
                                  </p:stCondLst>
                                  <p:iterate type="lt">
                                    <p:tmPct val="0"/>
                                  </p:iterate>
                                  <p:childTnLst>
                                    <p:animEffect transition="out" filter="fade">
                                      <p:cBhvr>
                                        <p:cTn id="51" dur="500" tmFilter="0, 0; .2, .5; .8, .5; 1, 0"/>
                                        <p:tgtEl>
                                          <p:spTgt spid="15"/>
                                        </p:tgtEl>
                                      </p:cBhvr>
                                    </p:animEffect>
                                    <p:animScale>
                                      <p:cBhvr>
                                        <p:cTn id="52" dur="250" autoRev="1" fill="hold"/>
                                        <p:tgtEl>
                                          <p:spTgt spid="15"/>
                                        </p:tgtEl>
                                      </p:cBhvr>
                                      <p:by x="105000" y="105000"/>
                                    </p:animScale>
                                  </p:childTnLst>
                                </p:cTn>
                              </p:par>
                            </p:childTnLst>
                          </p:cTn>
                        </p:par>
                        <p:par>
                          <p:cTn id="53" fill="hold">
                            <p:stCondLst>
                              <p:cond delay="6450"/>
                            </p:stCondLst>
                            <p:childTnLst>
                              <p:par>
                                <p:cTn id="54" presetID="41" presetClass="entr" presetSubtype="0" fill="hold" grpId="0" nodeType="afterEffect">
                                  <p:stCondLst>
                                    <p:cond delay="0"/>
                                  </p:stCondLst>
                                  <p:iterate type="lt">
                                    <p:tmPct val="10000"/>
                                  </p:iterate>
                                  <p:childTnLst>
                                    <p:set>
                                      <p:cBhvr>
                                        <p:cTn id="55" dur="1" fill="hold">
                                          <p:stCondLst>
                                            <p:cond delay="0"/>
                                          </p:stCondLst>
                                        </p:cTn>
                                        <p:tgtEl>
                                          <p:spTgt spid="11"/>
                                        </p:tgtEl>
                                        <p:attrNameLst>
                                          <p:attrName>style.visibility</p:attrName>
                                        </p:attrNameLst>
                                      </p:cBhvr>
                                      <p:to>
                                        <p:strVal val="visible"/>
                                      </p:to>
                                    </p:set>
                                    <p:anim calcmode="lin" valueType="num">
                                      <p:cBhvr>
                                        <p:cTn id="56"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57" dur="500" fill="hold"/>
                                        <p:tgtEl>
                                          <p:spTgt spid="11"/>
                                        </p:tgtEl>
                                        <p:attrNameLst>
                                          <p:attrName>ppt_y</p:attrName>
                                        </p:attrNameLst>
                                      </p:cBhvr>
                                      <p:tavLst>
                                        <p:tav tm="0">
                                          <p:val>
                                            <p:strVal val="#ppt_y"/>
                                          </p:val>
                                        </p:tav>
                                        <p:tav tm="100000">
                                          <p:val>
                                            <p:strVal val="#ppt_y"/>
                                          </p:val>
                                        </p:tav>
                                      </p:tavLst>
                                    </p:anim>
                                    <p:anim calcmode="lin" valueType="num">
                                      <p:cBhvr>
                                        <p:cTn id="58"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59"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60" dur="500" tmFilter="0,0; .5, 1; 1, 1"/>
                                        <p:tgtEl>
                                          <p:spTgt spid="11"/>
                                        </p:tgtEl>
                                      </p:cBhvr>
                                    </p:animEffect>
                                  </p:childTnLst>
                                </p:cTn>
                              </p:par>
                            </p:childTnLst>
                          </p:cTn>
                        </p:par>
                        <p:par>
                          <p:cTn id="61" fill="hold">
                            <p:stCondLst>
                              <p:cond delay="7700"/>
                            </p:stCondLst>
                            <p:childTnLst>
                              <p:par>
                                <p:cTn id="62" presetID="26" presetClass="emph" presetSubtype="0" fill="hold" grpId="1" nodeType="afterEffect">
                                  <p:stCondLst>
                                    <p:cond delay="0"/>
                                  </p:stCondLst>
                                  <p:iterate type="lt">
                                    <p:tmPct val="0"/>
                                  </p:iterate>
                                  <p:childTnLst>
                                    <p:animEffect transition="out" filter="fade">
                                      <p:cBhvr>
                                        <p:cTn id="63" dur="500" tmFilter="0, 0; .2, .5; .8, .5; 1, 0"/>
                                        <p:tgtEl>
                                          <p:spTgt spid="11"/>
                                        </p:tgtEl>
                                      </p:cBhvr>
                                    </p:animEffect>
                                    <p:animScale>
                                      <p:cBhvr>
                                        <p:cTn id="64"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5" repeatCount="indefinite" fill="remove" display="0">
                  <p:stCondLst>
                    <p:cond delay="indefinite"/>
                  </p:stCondLst>
                  <p:endCondLst>
                    <p:cond evt="onStopAudio" delay="0">
                      <p:tgtEl>
                        <p:sldTgt/>
                      </p:tgtEl>
                    </p:cond>
                  </p:endCondLst>
                </p:cTn>
                <p:tgtEl>
                  <p:spTgt spid="2"/>
                </p:tgtEl>
              </p:cMediaNode>
            </p:audio>
          </p:childTnLst>
        </p:cTn>
      </p:par>
    </p:tnLst>
    <p:bldLst>
      <p:bldP spid="23" grpId="0" animBg="1"/>
      <p:bldP spid="25" grpId="0" animBg="1"/>
      <p:bldP spid="12" grpId="0" animBg="1"/>
      <p:bldP spid="13" grpId="0" animBg="1"/>
      <p:bldP spid="14" grpId="0"/>
      <p:bldP spid="14" grpId="1"/>
      <p:bldP spid="15" grpId="0"/>
      <p:bldP spid="15" grpId="1"/>
      <p:bldP spid="11" grpId="0"/>
      <p:bldP spid="11"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697289" y="1818265"/>
            <a:ext cx="5768887" cy="1248906"/>
          </a:xfrm>
          <a:prstGeom prst="rect">
            <a:avLst/>
          </a:prstGeom>
          <a:noFill/>
          <a:ln>
            <a:solidFill>
              <a:srgbClr val="1A2B78"/>
            </a:solidFill>
          </a:ln>
        </p:spPr>
        <p:style>
          <a:lnRef idx="2">
            <a:schemeClr val="accent1">
              <a:shade val="50000"/>
            </a:schemeClr>
          </a:lnRef>
          <a:fillRef idx="1">
            <a:schemeClr val="accent1"/>
          </a:fillRef>
          <a:effectRef idx="0">
            <a:schemeClr val="accent1"/>
          </a:effectRef>
          <a:fontRef idx="minor">
            <a:schemeClr val="lt1"/>
          </a:fontRef>
        </p:style>
        <p:txBody>
          <a:bodyPr lIns="96424" tIns="48212" rIns="96424" bIns="48212" rtlCol="0" anchor="ctr"/>
          <a:lstStyle/>
          <a:p>
            <a:pPr algn="ctr"/>
            <a:endParaRPr lang="zh-CN" altLang="en-US">
              <a:cs typeface="+mn-ea"/>
              <a:sym typeface="+mn-lt"/>
            </a:endParaRPr>
          </a:p>
        </p:txBody>
      </p:sp>
      <p:sp>
        <p:nvSpPr>
          <p:cNvPr id="4" name="矩形 3"/>
          <p:cNvSpPr/>
          <p:nvPr/>
        </p:nvSpPr>
        <p:spPr>
          <a:xfrm>
            <a:off x="4937398" y="1592913"/>
            <a:ext cx="4943226" cy="488760"/>
          </a:xfrm>
          <a:prstGeom prst="rect">
            <a:avLst/>
          </a:prstGeom>
          <a:solidFill>
            <a:srgbClr val="0070C0"/>
          </a:solidFill>
          <a:ln>
            <a:noFill/>
          </a:ln>
          <a:effectLst>
            <a:outerShdw blurRad="419100" dist="1905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6424" tIns="48212" rIns="96424" bIns="48212" rtlCol="0" anchor="ctr"/>
          <a:lstStyle/>
          <a:p>
            <a:pPr algn="ctr"/>
            <a:r>
              <a:rPr lang="zh-CN" altLang="en-US">
                <a:cs typeface="+mn-ea"/>
                <a:sym typeface="+mn-lt"/>
              </a:rPr>
              <a:t>点击添加标题</a:t>
            </a:r>
          </a:p>
        </p:txBody>
      </p:sp>
      <p:sp>
        <p:nvSpPr>
          <p:cNvPr id="5" name="六边形 4"/>
          <p:cNvSpPr/>
          <p:nvPr/>
        </p:nvSpPr>
        <p:spPr>
          <a:xfrm>
            <a:off x="1437947" y="3491012"/>
            <a:ext cx="1674066" cy="1442556"/>
          </a:xfrm>
          <a:prstGeom prst="hexagon">
            <a:avLst/>
          </a:prstGeom>
          <a:solidFill>
            <a:srgbClr val="0070C0"/>
          </a:solidFill>
          <a:ln>
            <a:noFill/>
          </a:ln>
          <a:effectLst>
            <a:outerShdw blurRad="419100" dist="4191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6424" tIns="48212" rIns="96424" bIns="48212" rtlCol="0" anchor="ctr"/>
          <a:lstStyle/>
          <a:p>
            <a:pPr algn="ctr"/>
            <a:r>
              <a:rPr lang="zh-CN" altLang="en-US" sz="3375" dirty="0">
                <a:cs typeface="+mn-ea"/>
                <a:sym typeface="+mn-lt"/>
              </a:rPr>
              <a:t>背景</a:t>
            </a:r>
          </a:p>
        </p:txBody>
      </p:sp>
      <p:cxnSp>
        <p:nvCxnSpPr>
          <p:cNvPr id="6" name="直接箭头连接符 5"/>
          <p:cNvCxnSpPr>
            <a:stCxn id="5" idx="5"/>
          </p:cNvCxnSpPr>
          <p:nvPr/>
        </p:nvCxnSpPr>
        <p:spPr>
          <a:xfrm flipV="1">
            <a:off x="2751223" y="2504001"/>
            <a:ext cx="1308719" cy="987012"/>
          </a:xfrm>
          <a:prstGeom prst="straightConnector1">
            <a:avLst/>
          </a:prstGeom>
          <a:ln>
            <a:solidFill>
              <a:srgbClr val="414455"/>
            </a:solidFill>
            <a:tailEnd type="arrow"/>
          </a:ln>
        </p:spPr>
        <p:style>
          <a:lnRef idx="1">
            <a:schemeClr val="accent1"/>
          </a:lnRef>
          <a:fillRef idx="0">
            <a:schemeClr val="accent1"/>
          </a:fillRef>
          <a:effectRef idx="0">
            <a:schemeClr val="accent1"/>
          </a:effectRef>
          <a:fontRef idx="minor">
            <a:schemeClr val="tx1"/>
          </a:fontRef>
        </p:style>
      </p:cxnSp>
      <p:cxnSp>
        <p:nvCxnSpPr>
          <p:cNvPr id="8" name="直接箭头连接符 7"/>
          <p:cNvCxnSpPr>
            <a:stCxn id="5" idx="0"/>
          </p:cNvCxnSpPr>
          <p:nvPr/>
        </p:nvCxnSpPr>
        <p:spPr>
          <a:xfrm>
            <a:off x="3112014" y="4212290"/>
            <a:ext cx="947929" cy="0"/>
          </a:xfrm>
          <a:prstGeom prst="straightConnector1">
            <a:avLst/>
          </a:prstGeom>
          <a:ln>
            <a:solidFill>
              <a:srgbClr val="414455"/>
            </a:solidFill>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5" idx="1"/>
          </p:cNvCxnSpPr>
          <p:nvPr/>
        </p:nvCxnSpPr>
        <p:spPr>
          <a:xfrm>
            <a:off x="2751223" y="4933568"/>
            <a:ext cx="1308719" cy="987012"/>
          </a:xfrm>
          <a:prstGeom prst="straightConnector1">
            <a:avLst/>
          </a:prstGeom>
          <a:ln>
            <a:solidFill>
              <a:srgbClr val="414455"/>
            </a:solidFill>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937398" y="2124381"/>
            <a:ext cx="5730700" cy="738247"/>
          </a:xfrm>
          <a:prstGeom prst="rect">
            <a:avLst/>
          </a:prstGeom>
          <a:noFill/>
        </p:spPr>
        <p:txBody>
          <a:bodyPr wrap="square" lIns="96424" tIns="48212" rIns="96424" bIns="48212" rtlCol="0">
            <a:spAutoFit/>
          </a:bodyPr>
          <a:lstStyle/>
          <a:p>
            <a:pPr>
              <a:lnSpc>
                <a:spcPct val="130000"/>
              </a:lnSpc>
            </a:pPr>
            <a:r>
              <a:rPr lang="zh-CN" altLang="en-US" sz="1685" dirty="0">
                <a:solidFill>
                  <a:schemeClr val="tx1">
                    <a:lumMod val="50000"/>
                    <a:lumOff val="50000"/>
                  </a:schemeClr>
                </a:solidFill>
                <a:latin typeface="+mn-lt"/>
                <a:ea typeface="+mn-ea"/>
                <a:cs typeface="+mn-ea"/>
                <a:sym typeface="+mn-lt"/>
              </a:rPr>
              <a:t>您的内容打在这里，或者通过复制您的文本后，在此框中选择粘贴，并选择只保留文字</a:t>
            </a:r>
          </a:p>
        </p:txBody>
      </p:sp>
      <p:sp>
        <p:nvSpPr>
          <p:cNvPr id="11" name="矩形 10"/>
          <p:cNvSpPr/>
          <p:nvPr/>
        </p:nvSpPr>
        <p:spPr>
          <a:xfrm>
            <a:off x="4697289" y="3716365"/>
            <a:ext cx="5768887" cy="1270818"/>
          </a:xfrm>
          <a:prstGeom prst="rect">
            <a:avLst/>
          </a:prstGeom>
          <a:noFill/>
          <a:ln>
            <a:solidFill>
              <a:srgbClr val="1A2B78"/>
            </a:solidFill>
          </a:ln>
        </p:spPr>
        <p:style>
          <a:lnRef idx="2">
            <a:schemeClr val="accent1">
              <a:shade val="50000"/>
            </a:schemeClr>
          </a:lnRef>
          <a:fillRef idx="1">
            <a:schemeClr val="accent1"/>
          </a:fillRef>
          <a:effectRef idx="0">
            <a:schemeClr val="accent1"/>
          </a:effectRef>
          <a:fontRef idx="minor">
            <a:schemeClr val="lt1"/>
          </a:fontRef>
        </p:style>
        <p:txBody>
          <a:bodyPr lIns="96424" tIns="48212" rIns="96424" bIns="48212" rtlCol="0" anchor="ctr"/>
          <a:lstStyle/>
          <a:p>
            <a:pPr algn="ctr"/>
            <a:endParaRPr lang="zh-CN" altLang="en-US">
              <a:cs typeface="+mn-ea"/>
              <a:sym typeface="+mn-lt"/>
            </a:endParaRPr>
          </a:p>
        </p:txBody>
      </p:sp>
      <p:sp>
        <p:nvSpPr>
          <p:cNvPr id="12" name="矩形 11"/>
          <p:cNvSpPr/>
          <p:nvPr/>
        </p:nvSpPr>
        <p:spPr>
          <a:xfrm>
            <a:off x="4937398" y="3491013"/>
            <a:ext cx="4943226" cy="488760"/>
          </a:xfrm>
          <a:prstGeom prst="rect">
            <a:avLst/>
          </a:prstGeom>
          <a:solidFill>
            <a:schemeClr val="tx1">
              <a:lumMod val="65000"/>
              <a:lumOff val="35000"/>
            </a:schemeClr>
          </a:solidFill>
          <a:ln>
            <a:noFill/>
          </a:ln>
          <a:effectLst>
            <a:outerShdw blurRad="419100" dist="1905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6424" tIns="48212" rIns="96424" bIns="48212" rtlCol="0" anchor="ctr"/>
          <a:lstStyle/>
          <a:p>
            <a:pPr algn="ctr"/>
            <a:r>
              <a:rPr lang="zh-CN" altLang="en-US">
                <a:cs typeface="+mn-ea"/>
                <a:sym typeface="+mn-lt"/>
              </a:rPr>
              <a:t>点击添加标题</a:t>
            </a:r>
          </a:p>
        </p:txBody>
      </p:sp>
      <p:sp>
        <p:nvSpPr>
          <p:cNvPr id="13" name="TextBox 12"/>
          <p:cNvSpPr txBox="1"/>
          <p:nvPr/>
        </p:nvSpPr>
        <p:spPr>
          <a:xfrm>
            <a:off x="4937398" y="4022481"/>
            <a:ext cx="5730700" cy="737413"/>
          </a:xfrm>
          <a:prstGeom prst="rect">
            <a:avLst/>
          </a:prstGeom>
          <a:noFill/>
        </p:spPr>
        <p:txBody>
          <a:bodyPr wrap="square" lIns="96424" tIns="48212" rIns="96424" bIns="48212" rtlCol="0">
            <a:spAutoFit/>
          </a:bodyPr>
          <a:lstStyle/>
          <a:p>
            <a:pPr>
              <a:lnSpc>
                <a:spcPct val="130000"/>
              </a:lnSpc>
            </a:pPr>
            <a:r>
              <a:rPr lang="zh-CN" altLang="en-US" sz="1685" dirty="0">
                <a:solidFill>
                  <a:schemeClr val="tx1">
                    <a:lumMod val="50000"/>
                    <a:lumOff val="50000"/>
                  </a:schemeClr>
                </a:solidFill>
                <a:latin typeface="+mn-lt"/>
                <a:ea typeface="+mn-ea"/>
                <a:cs typeface="+mn-ea"/>
                <a:sym typeface="+mn-lt"/>
              </a:rPr>
              <a:t>您的内容打在这里，或者通过复制您的文本后，在此框中选择粘贴，并选择只保留文字</a:t>
            </a:r>
          </a:p>
        </p:txBody>
      </p:sp>
      <p:sp>
        <p:nvSpPr>
          <p:cNvPr id="14" name="矩形 13"/>
          <p:cNvSpPr/>
          <p:nvPr/>
        </p:nvSpPr>
        <p:spPr>
          <a:xfrm>
            <a:off x="4697289" y="5614465"/>
            <a:ext cx="5768887" cy="1291897"/>
          </a:xfrm>
          <a:prstGeom prst="rect">
            <a:avLst/>
          </a:prstGeom>
          <a:noFill/>
          <a:ln>
            <a:solidFill>
              <a:srgbClr val="1A2B78"/>
            </a:solidFill>
          </a:ln>
        </p:spPr>
        <p:style>
          <a:lnRef idx="2">
            <a:schemeClr val="accent1">
              <a:shade val="50000"/>
            </a:schemeClr>
          </a:lnRef>
          <a:fillRef idx="1">
            <a:schemeClr val="accent1"/>
          </a:fillRef>
          <a:effectRef idx="0">
            <a:schemeClr val="accent1"/>
          </a:effectRef>
          <a:fontRef idx="minor">
            <a:schemeClr val="lt1"/>
          </a:fontRef>
        </p:style>
        <p:txBody>
          <a:bodyPr lIns="96424" tIns="48212" rIns="96424" bIns="48212" rtlCol="0" anchor="ctr"/>
          <a:lstStyle/>
          <a:p>
            <a:pPr algn="ctr"/>
            <a:endParaRPr lang="zh-CN" altLang="en-US">
              <a:cs typeface="+mn-ea"/>
              <a:sym typeface="+mn-lt"/>
            </a:endParaRPr>
          </a:p>
        </p:txBody>
      </p:sp>
      <p:sp>
        <p:nvSpPr>
          <p:cNvPr id="15" name="矩形 14"/>
          <p:cNvSpPr/>
          <p:nvPr/>
        </p:nvSpPr>
        <p:spPr>
          <a:xfrm>
            <a:off x="4937398" y="5389112"/>
            <a:ext cx="4943226" cy="488760"/>
          </a:xfrm>
          <a:prstGeom prst="rect">
            <a:avLst/>
          </a:prstGeom>
          <a:solidFill>
            <a:srgbClr val="0070C0"/>
          </a:solidFill>
          <a:ln>
            <a:noFill/>
          </a:ln>
          <a:effectLst>
            <a:outerShdw blurRad="419100" dist="1905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6424" tIns="48212" rIns="96424" bIns="48212" rtlCol="0" anchor="ctr"/>
          <a:lstStyle/>
          <a:p>
            <a:pPr algn="ctr"/>
            <a:r>
              <a:rPr lang="zh-CN" altLang="en-US">
                <a:cs typeface="+mn-ea"/>
                <a:sym typeface="+mn-lt"/>
              </a:rPr>
              <a:t>点击添加标题</a:t>
            </a:r>
          </a:p>
        </p:txBody>
      </p:sp>
      <p:sp>
        <p:nvSpPr>
          <p:cNvPr id="16" name="TextBox 15"/>
          <p:cNvSpPr txBox="1"/>
          <p:nvPr/>
        </p:nvSpPr>
        <p:spPr>
          <a:xfrm>
            <a:off x="4937398" y="5920581"/>
            <a:ext cx="5730700" cy="738247"/>
          </a:xfrm>
          <a:prstGeom prst="rect">
            <a:avLst/>
          </a:prstGeom>
          <a:noFill/>
        </p:spPr>
        <p:txBody>
          <a:bodyPr wrap="square" lIns="96424" tIns="48212" rIns="96424" bIns="48212" rtlCol="0">
            <a:spAutoFit/>
          </a:bodyPr>
          <a:lstStyle/>
          <a:p>
            <a:pPr>
              <a:lnSpc>
                <a:spcPct val="130000"/>
              </a:lnSpc>
            </a:pPr>
            <a:r>
              <a:rPr lang="zh-CN" altLang="en-US" sz="1685" dirty="0">
                <a:solidFill>
                  <a:schemeClr val="tx1">
                    <a:lumMod val="50000"/>
                    <a:lumOff val="50000"/>
                  </a:schemeClr>
                </a:solidFill>
                <a:latin typeface="+mn-lt"/>
                <a:ea typeface="+mn-ea"/>
                <a:cs typeface="+mn-ea"/>
                <a:sym typeface="+mn-lt"/>
              </a:rPr>
              <a:t>您的内容打在这里，或者通过复制您的文本后，在此框中选择粘贴，并选择只保留文字</a:t>
            </a:r>
          </a:p>
        </p:txBody>
      </p:sp>
      <p:sp>
        <p:nvSpPr>
          <p:cNvPr id="18" name="文本框 17"/>
          <p:cNvSpPr txBox="1"/>
          <p:nvPr/>
        </p:nvSpPr>
        <p:spPr>
          <a:xfrm>
            <a:off x="5876491" y="7716118"/>
            <a:ext cx="877163" cy="369332"/>
          </a:xfrm>
          <a:prstGeom prst="rect">
            <a:avLst/>
          </a:prstGeom>
          <a:noFill/>
        </p:spPr>
        <p:txBody>
          <a:bodyPr wrap="none" rtlCol="0">
            <a:spAutoFit/>
          </a:bodyPr>
          <a:lstStyle/>
          <a:p>
            <a:r>
              <a:rPr lang="zh-CN" altLang="en-US" dirty="0">
                <a:solidFill>
                  <a:srgbClr val="4A4A4A"/>
                </a:solidFill>
                <a:latin typeface="+mn-lt"/>
                <a:ea typeface="+mn-ea"/>
                <a:cs typeface="+mn-ea"/>
                <a:sym typeface="+mn-lt"/>
              </a:rPr>
              <a:t>延时符</a:t>
            </a:r>
            <a:endParaRPr lang="en-US" altLang="zh-CN" dirty="0">
              <a:solidFill>
                <a:srgbClr val="4A4A4A"/>
              </a:solidFill>
              <a:latin typeface="+mn-lt"/>
              <a:ea typeface="+mn-ea"/>
              <a:cs typeface="+mn-ea"/>
              <a:sym typeface="+mn-lt"/>
            </a:endParaRPr>
          </a:p>
        </p:txBody>
      </p:sp>
      <p:sp>
        <p:nvSpPr>
          <p:cNvPr id="7" name="文本占位符 6"/>
          <p:cNvSpPr>
            <a:spLocks noGrp="1"/>
          </p:cNvSpPr>
          <p:nvPr>
            <p:ph type="body" sz="quarter" idx="13"/>
          </p:nvPr>
        </p:nvSpPr>
        <p:spPr/>
        <p:txBody>
          <a:bodyPr/>
          <a:lstStyle/>
          <a:p>
            <a:r>
              <a:rPr lang="zh-CN" altLang="en-US">
                <a:cs typeface="+mn-ea"/>
                <a:sym typeface="+mn-lt"/>
              </a:rPr>
              <a:t>点击输入标题内容</a:t>
            </a:r>
            <a:endParaRPr lang="zh-CN" altLang="en-US" dirty="0">
              <a:cs typeface="+mn-ea"/>
              <a:sym typeface="+mn-lt"/>
            </a:endParaRPr>
          </a:p>
        </p:txBody>
      </p:sp>
      <p:sp>
        <p:nvSpPr>
          <p:cNvPr id="2" name="灯片编号占位符 1"/>
          <p:cNvSpPr>
            <a:spLocks noGrp="1"/>
          </p:cNvSpPr>
          <p:nvPr>
            <p:ph type="sldNum" sz="quarter" idx="4294967295"/>
          </p:nvPr>
        </p:nvSpPr>
        <p:spPr>
          <a:xfrm>
            <a:off x="12230100" y="266700"/>
            <a:ext cx="628650" cy="385763"/>
          </a:xfrm>
        </p:spPr>
        <p:txBody>
          <a:bodyPr/>
          <a:lstStyle/>
          <a:p>
            <a:fld id="{EB730883-2733-4EB0-9793-894FF9D50112}" type="slidenum">
              <a:rPr lang="zh-CN" altLang="en-US" smtClean="0">
                <a:latin typeface="+mn-lt"/>
                <a:ea typeface="+mn-ea"/>
                <a:cs typeface="+mn-ea"/>
                <a:sym typeface="+mn-lt"/>
              </a:rPr>
              <a:pPr/>
              <a:t>4</a:t>
            </a:fld>
            <a:endParaRPr lang="zh-CN" altLang="en-US">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par>
                                <p:cTn id="12" presetID="22" presetClass="entr" presetSubtype="8" fill="hold"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left)">
                                      <p:cBhvr>
                                        <p:cTn id="14" dur="500"/>
                                        <p:tgtEl>
                                          <p:spTgt spid="8"/>
                                        </p:tgtEl>
                                      </p:cBhvr>
                                    </p:animEffect>
                                  </p:childTnLst>
                                </p:cTn>
                              </p:par>
                              <p:par>
                                <p:cTn id="15" presetID="22" presetClass="entr" presetSubtype="8"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par>
                          <p:cTn id="18" fill="hold">
                            <p:stCondLst>
                              <p:cond delay="1000"/>
                            </p:stCondLst>
                            <p:childTnLst>
                              <p:par>
                                <p:cTn id="19" presetID="16" presetClass="entr" presetSubtype="37"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barn(outVertical)">
                                      <p:cBhvr>
                                        <p:cTn id="21" dur="500"/>
                                        <p:tgtEl>
                                          <p:spTgt spid="4"/>
                                        </p:tgtEl>
                                      </p:cBhvr>
                                    </p:animEffect>
                                  </p:childTnLst>
                                </p:cTn>
                              </p:par>
                            </p:childTnLst>
                          </p:cTn>
                        </p:par>
                        <p:par>
                          <p:cTn id="22" fill="hold">
                            <p:stCondLst>
                              <p:cond delay="1500"/>
                            </p:stCondLst>
                            <p:childTnLst>
                              <p:par>
                                <p:cTn id="23" presetID="2" presetClass="entr" presetSubtype="1" fill="hold" grpId="0"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fill="hold"/>
                                        <p:tgtEl>
                                          <p:spTgt spid="3"/>
                                        </p:tgtEl>
                                        <p:attrNameLst>
                                          <p:attrName>ppt_x</p:attrName>
                                        </p:attrNameLst>
                                      </p:cBhvr>
                                      <p:tavLst>
                                        <p:tav tm="0">
                                          <p:val>
                                            <p:strVal val="#ppt_x"/>
                                          </p:val>
                                        </p:tav>
                                        <p:tav tm="100000">
                                          <p:val>
                                            <p:strVal val="#ppt_x"/>
                                          </p:val>
                                        </p:tav>
                                      </p:tavLst>
                                    </p:anim>
                                    <p:anim calcmode="lin" valueType="num">
                                      <p:cBhvr additive="base">
                                        <p:cTn id="26" dur="500" fill="hold"/>
                                        <p:tgtEl>
                                          <p:spTgt spid="3"/>
                                        </p:tgtEl>
                                        <p:attrNameLst>
                                          <p:attrName>ppt_y</p:attrName>
                                        </p:attrNameLst>
                                      </p:cBhvr>
                                      <p:tavLst>
                                        <p:tav tm="0">
                                          <p:val>
                                            <p:strVal val="0-#ppt_h/2"/>
                                          </p:val>
                                        </p:tav>
                                        <p:tav tm="100000">
                                          <p:val>
                                            <p:strVal val="#ppt_y"/>
                                          </p:val>
                                        </p:tav>
                                      </p:tavLst>
                                    </p:anim>
                                  </p:childTnLst>
                                </p:cTn>
                              </p:par>
                            </p:childTnLst>
                          </p:cTn>
                        </p:par>
                        <p:par>
                          <p:cTn id="27" fill="hold">
                            <p:stCondLst>
                              <p:cond delay="2000"/>
                            </p:stCondLst>
                            <p:childTnLst>
                              <p:par>
                                <p:cTn id="28" presetID="22" presetClass="entr" presetSubtype="8" fill="hold" grpId="0" nodeType="afterEffect">
                                  <p:stCondLst>
                                    <p:cond delay="0"/>
                                  </p:stCondLst>
                                  <p:iterate type="lt">
                                    <p:tmPct val="30000"/>
                                  </p:iterate>
                                  <p:childTnLst>
                                    <p:set>
                                      <p:cBhvr>
                                        <p:cTn id="29" dur="1" fill="hold">
                                          <p:stCondLst>
                                            <p:cond delay="0"/>
                                          </p:stCondLst>
                                        </p:cTn>
                                        <p:tgtEl>
                                          <p:spTgt spid="10"/>
                                        </p:tgtEl>
                                        <p:attrNameLst>
                                          <p:attrName>style.visibility</p:attrName>
                                        </p:attrNameLst>
                                      </p:cBhvr>
                                      <p:to>
                                        <p:strVal val="visible"/>
                                      </p:to>
                                    </p:set>
                                    <p:animEffect transition="in" filter="wipe(left)">
                                      <p:cBhvr>
                                        <p:cTn id="30" dur="100"/>
                                        <p:tgtEl>
                                          <p:spTgt spid="10"/>
                                        </p:tgtEl>
                                      </p:cBhvr>
                                    </p:animEffect>
                                  </p:childTnLst>
                                </p:cTn>
                              </p:par>
                              <p:par>
                                <p:cTn id="31" presetID="36" presetClass="emph" presetSubtype="0" fill="hold" grpId="1" nodeType="withEffect">
                                  <p:stCondLst>
                                    <p:cond delay="0"/>
                                  </p:stCondLst>
                                  <p:iterate type="lt">
                                    <p:tmPct val="30000"/>
                                  </p:iterate>
                                  <p:childTnLst>
                                    <p:animScale>
                                      <p:cBhvr>
                                        <p:cTn id="32" dur="50" autoRev="1" fill="hold">
                                          <p:stCondLst>
                                            <p:cond delay="0"/>
                                          </p:stCondLst>
                                        </p:cTn>
                                        <p:tgtEl>
                                          <p:spTgt spid="10"/>
                                        </p:tgtEl>
                                      </p:cBhvr>
                                      <p:to x="80000" y="100000"/>
                                    </p:animScale>
                                    <p:anim by="(#ppt_w*0.10)" calcmode="lin" valueType="num">
                                      <p:cBhvr>
                                        <p:cTn id="33" dur="50" autoRev="1" fill="hold">
                                          <p:stCondLst>
                                            <p:cond delay="0"/>
                                          </p:stCondLst>
                                        </p:cTn>
                                        <p:tgtEl>
                                          <p:spTgt spid="10"/>
                                        </p:tgtEl>
                                        <p:attrNameLst>
                                          <p:attrName>ppt_x</p:attrName>
                                        </p:attrNameLst>
                                      </p:cBhvr>
                                    </p:anim>
                                    <p:anim by="(-#ppt_w*0.10)" calcmode="lin" valueType="num">
                                      <p:cBhvr>
                                        <p:cTn id="34" dur="50" autoRev="1" fill="hold">
                                          <p:stCondLst>
                                            <p:cond delay="0"/>
                                          </p:stCondLst>
                                        </p:cTn>
                                        <p:tgtEl>
                                          <p:spTgt spid="10"/>
                                        </p:tgtEl>
                                        <p:attrNameLst>
                                          <p:attrName>ppt_y</p:attrName>
                                        </p:attrNameLst>
                                      </p:cBhvr>
                                    </p:anim>
                                    <p:animRot by="-480000">
                                      <p:cBhvr>
                                        <p:cTn id="35" dur="50" autoRev="1" fill="hold">
                                          <p:stCondLst>
                                            <p:cond delay="0"/>
                                          </p:stCondLst>
                                        </p:cTn>
                                        <p:tgtEl>
                                          <p:spTgt spid="10"/>
                                        </p:tgtEl>
                                        <p:attrNameLst>
                                          <p:attrName>r</p:attrName>
                                        </p:attrNameLst>
                                      </p:cBhvr>
                                    </p:animRot>
                                  </p:childTnLst>
                                </p:cTn>
                              </p:par>
                            </p:childTnLst>
                          </p:cTn>
                        </p:par>
                        <p:par>
                          <p:cTn id="36" fill="hold">
                            <p:stCondLst>
                              <p:cond delay="3210"/>
                            </p:stCondLst>
                            <p:childTnLst>
                              <p:par>
                                <p:cTn id="37" presetID="16" presetClass="entr" presetSubtype="37"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barn(outVertical)">
                                      <p:cBhvr>
                                        <p:cTn id="39" dur="500"/>
                                        <p:tgtEl>
                                          <p:spTgt spid="12"/>
                                        </p:tgtEl>
                                      </p:cBhvr>
                                    </p:animEffect>
                                  </p:childTnLst>
                                </p:cTn>
                              </p:par>
                            </p:childTnLst>
                          </p:cTn>
                        </p:par>
                        <p:par>
                          <p:cTn id="40" fill="hold">
                            <p:stCondLst>
                              <p:cond delay="3710"/>
                            </p:stCondLst>
                            <p:childTnLst>
                              <p:par>
                                <p:cTn id="41" presetID="2" presetClass="entr" presetSubtype="1"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additive="base">
                                        <p:cTn id="43" dur="500" fill="hold"/>
                                        <p:tgtEl>
                                          <p:spTgt spid="11"/>
                                        </p:tgtEl>
                                        <p:attrNameLst>
                                          <p:attrName>ppt_x</p:attrName>
                                        </p:attrNameLst>
                                      </p:cBhvr>
                                      <p:tavLst>
                                        <p:tav tm="0">
                                          <p:val>
                                            <p:strVal val="#ppt_x"/>
                                          </p:val>
                                        </p:tav>
                                        <p:tav tm="100000">
                                          <p:val>
                                            <p:strVal val="#ppt_x"/>
                                          </p:val>
                                        </p:tav>
                                      </p:tavLst>
                                    </p:anim>
                                    <p:anim calcmode="lin" valueType="num">
                                      <p:cBhvr additive="base">
                                        <p:cTn id="44" dur="500" fill="hold"/>
                                        <p:tgtEl>
                                          <p:spTgt spid="11"/>
                                        </p:tgtEl>
                                        <p:attrNameLst>
                                          <p:attrName>ppt_y</p:attrName>
                                        </p:attrNameLst>
                                      </p:cBhvr>
                                      <p:tavLst>
                                        <p:tav tm="0">
                                          <p:val>
                                            <p:strVal val="0-#ppt_h/2"/>
                                          </p:val>
                                        </p:tav>
                                        <p:tav tm="100000">
                                          <p:val>
                                            <p:strVal val="#ppt_y"/>
                                          </p:val>
                                        </p:tav>
                                      </p:tavLst>
                                    </p:anim>
                                  </p:childTnLst>
                                </p:cTn>
                              </p:par>
                            </p:childTnLst>
                          </p:cTn>
                        </p:par>
                        <p:par>
                          <p:cTn id="45" fill="hold">
                            <p:stCondLst>
                              <p:cond delay="4210"/>
                            </p:stCondLst>
                            <p:childTnLst>
                              <p:par>
                                <p:cTn id="46" presetID="22" presetClass="entr" presetSubtype="8" fill="hold" grpId="0" nodeType="afterEffect">
                                  <p:stCondLst>
                                    <p:cond delay="0"/>
                                  </p:stCondLst>
                                  <p:iterate type="lt">
                                    <p:tmPct val="30000"/>
                                  </p:iterate>
                                  <p:childTnLst>
                                    <p:set>
                                      <p:cBhvr>
                                        <p:cTn id="47" dur="1" fill="hold">
                                          <p:stCondLst>
                                            <p:cond delay="0"/>
                                          </p:stCondLst>
                                        </p:cTn>
                                        <p:tgtEl>
                                          <p:spTgt spid="13"/>
                                        </p:tgtEl>
                                        <p:attrNameLst>
                                          <p:attrName>style.visibility</p:attrName>
                                        </p:attrNameLst>
                                      </p:cBhvr>
                                      <p:to>
                                        <p:strVal val="visible"/>
                                      </p:to>
                                    </p:set>
                                    <p:animEffect transition="in" filter="wipe(left)">
                                      <p:cBhvr>
                                        <p:cTn id="48" dur="100"/>
                                        <p:tgtEl>
                                          <p:spTgt spid="13"/>
                                        </p:tgtEl>
                                      </p:cBhvr>
                                    </p:animEffect>
                                  </p:childTnLst>
                                </p:cTn>
                              </p:par>
                              <p:par>
                                <p:cTn id="49" presetID="36" presetClass="emph" presetSubtype="0" fill="hold" grpId="1" nodeType="withEffect">
                                  <p:stCondLst>
                                    <p:cond delay="0"/>
                                  </p:stCondLst>
                                  <p:iterate type="lt">
                                    <p:tmPct val="30000"/>
                                  </p:iterate>
                                  <p:childTnLst>
                                    <p:animScale>
                                      <p:cBhvr>
                                        <p:cTn id="50" dur="50" autoRev="1" fill="hold">
                                          <p:stCondLst>
                                            <p:cond delay="0"/>
                                          </p:stCondLst>
                                        </p:cTn>
                                        <p:tgtEl>
                                          <p:spTgt spid="13"/>
                                        </p:tgtEl>
                                      </p:cBhvr>
                                      <p:to x="80000" y="100000"/>
                                    </p:animScale>
                                    <p:anim by="(#ppt_w*0.10)" calcmode="lin" valueType="num">
                                      <p:cBhvr>
                                        <p:cTn id="51" dur="50" autoRev="1" fill="hold">
                                          <p:stCondLst>
                                            <p:cond delay="0"/>
                                          </p:stCondLst>
                                        </p:cTn>
                                        <p:tgtEl>
                                          <p:spTgt spid="13"/>
                                        </p:tgtEl>
                                        <p:attrNameLst>
                                          <p:attrName>ppt_x</p:attrName>
                                        </p:attrNameLst>
                                      </p:cBhvr>
                                    </p:anim>
                                    <p:anim by="(-#ppt_w*0.10)" calcmode="lin" valueType="num">
                                      <p:cBhvr>
                                        <p:cTn id="52" dur="50" autoRev="1" fill="hold">
                                          <p:stCondLst>
                                            <p:cond delay="0"/>
                                          </p:stCondLst>
                                        </p:cTn>
                                        <p:tgtEl>
                                          <p:spTgt spid="13"/>
                                        </p:tgtEl>
                                        <p:attrNameLst>
                                          <p:attrName>ppt_y</p:attrName>
                                        </p:attrNameLst>
                                      </p:cBhvr>
                                    </p:anim>
                                    <p:animRot by="-480000">
                                      <p:cBhvr>
                                        <p:cTn id="53" dur="50" autoRev="1" fill="hold">
                                          <p:stCondLst>
                                            <p:cond delay="0"/>
                                          </p:stCondLst>
                                        </p:cTn>
                                        <p:tgtEl>
                                          <p:spTgt spid="13"/>
                                        </p:tgtEl>
                                        <p:attrNameLst>
                                          <p:attrName>r</p:attrName>
                                        </p:attrNameLst>
                                      </p:cBhvr>
                                    </p:animRot>
                                  </p:childTnLst>
                                </p:cTn>
                              </p:par>
                            </p:childTnLst>
                          </p:cTn>
                        </p:par>
                        <p:par>
                          <p:cTn id="54" fill="hold">
                            <p:stCondLst>
                              <p:cond delay="5420"/>
                            </p:stCondLst>
                            <p:childTnLst>
                              <p:par>
                                <p:cTn id="55" presetID="16" presetClass="entr" presetSubtype="37" fill="hold" grpId="0" nodeType="after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barn(outVertical)">
                                      <p:cBhvr>
                                        <p:cTn id="57" dur="500"/>
                                        <p:tgtEl>
                                          <p:spTgt spid="15"/>
                                        </p:tgtEl>
                                      </p:cBhvr>
                                    </p:animEffect>
                                  </p:childTnLst>
                                </p:cTn>
                              </p:par>
                            </p:childTnLst>
                          </p:cTn>
                        </p:par>
                        <p:par>
                          <p:cTn id="58" fill="hold">
                            <p:stCondLst>
                              <p:cond delay="5920"/>
                            </p:stCondLst>
                            <p:childTnLst>
                              <p:par>
                                <p:cTn id="59" presetID="2" presetClass="entr" presetSubtype="1" fill="hold" grpId="0" nodeType="afterEffect">
                                  <p:stCondLst>
                                    <p:cond delay="0"/>
                                  </p:stCondLst>
                                  <p:childTnLst>
                                    <p:set>
                                      <p:cBhvr>
                                        <p:cTn id="60" dur="1" fill="hold">
                                          <p:stCondLst>
                                            <p:cond delay="0"/>
                                          </p:stCondLst>
                                        </p:cTn>
                                        <p:tgtEl>
                                          <p:spTgt spid="14"/>
                                        </p:tgtEl>
                                        <p:attrNameLst>
                                          <p:attrName>style.visibility</p:attrName>
                                        </p:attrNameLst>
                                      </p:cBhvr>
                                      <p:to>
                                        <p:strVal val="visible"/>
                                      </p:to>
                                    </p:set>
                                    <p:anim calcmode="lin" valueType="num">
                                      <p:cBhvr additive="base">
                                        <p:cTn id="61" dur="500" fill="hold"/>
                                        <p:tgtEl>
                                          <p:spTgt spid="14"/>
                                        </p:tgtEl>
                                        <p:attrNameLst>
                                          <p:attrName>ppt_x</p:attrName>
                                        </p:attrNameLst>
                                      </p:cBhvr>
                                      <p:tavLst>
                                        <p:tav tm="0">
                                          <p:val>
                                            <p:strVal val="#ppt_x"/>
                                          </p:val>
                                        </p:tav>
                                        <p:tav tm="100000">
                                          <p:val>
                                            <p:strVal val="#ppt_x"/>
                                          </p:val>
                                        </p:tav>
                                      </p:tavLst>
                                    </p:anim>
                                    <p:anim calcmode="lin" valueType="num">
                                      <p:cBhvr additive="base">
                                        <p:cTn id="62" dur="500" fill="hold"/>
                                        <p:tgtEl>
                                          <p:spTgt spid="14"/>
                                        </p:tgtEl>
                                        <p:attrNameLst>
                                          <p:attrName>ppt_y</p:attrName>
                                        </p:attrNameLst>
                                      </p:cBhvr>
                                      <p:tavLst>
                                        <p:tav tm="0">
                                          <p:val>
                                            <p:strVal val="0-#ppt_h/2"/>
                                          </p:val>
                                        </p:tav>
                                        <p:tav tm="100000">
                                          <p:val>
                                            <p:strVal val="#ppt_y"/>
                                          </p:val>
                                        </p:tav>
                                      </p:tavLst>
                                    </p:anim>
                                  </p:childTnLst>
                                </p:cTn>
                              </p:par>
                            </p:childTnLst>
                          </p:cTn>
                        </p:par>
                        <p:par>
                          <p:cTn id="63" fill="hold">
                            <p:stCondLst>
                              <p:cond delay="6420"/>
                            </p:stCondLst>
                            <p:childTnLst>
                              <p:par>
                                <p:cTn id="64" presetID="22" presetClass="entr" presetSubtype="8" fill="hold" grpId="0" nodeType="afterEffect">
                                  <p:stCondLst>
                                    <p:cond delay="0"/>
                                  </p:stCondLst>
                                  <p:iterate type="lt">
                                    <p:tmPct val="30000"/>
                                  </p:iterate>
                                  <p:childTnLst>
                                    <p:set>
                                      <p:cBhvr>
                                        <p:cTn id="65" dur="1" fill="hold">
                                          <p:stCondLst>
                                            <p:cond delay="0"/>
                                          </p:stCondLst>
                                        </p:cTn>
                                        <p:tgtEl>
                                          <p:spTgt spid="16"/>
                                        </p:tgtEl>
                                        <p:attrNameLst>
                                          <p:attrName>style.visibility</p:attrName>
                                        </p:attrNameLst>
                                      </p:cBhvr>
                                      <p:to>
                                        <p:strVal val="visible"/>
                                      </p:to>
                                    </p:set>
                                    <p:animEffect transition="in" filter="wipe(left)">
                                      <p:cBhvr>
                                        <p:cTn id="66" dur="100"/>
                                        <p:tgtEl>
                                          <p:spTgt spid="16"/>
                                        </p:tgtEl>
                                      </p:cBhvr>
                                    </p:animEffect>
                                  </p:childTnLst>
                                </p:cTn>
                              </p:par>
                              <p:par>
                                <p:cTn id="67" presetID="36" presetClass="emph" presetSubtype="0" fill="hold" grpId="1" nodeType="withEffect">
                                  <p:stCondLst>
                                    <p:cond delay="0"/>
                                  </p:stCondLst>
                                  <p:iterate type="lt">
                                    <p:tmPct val="30000"/>
                                  </p:iterate>
                                  <p:childTnLst>
                                    <p:animScale>
                                      <p:cBhvr>
                                        <p:cTn id="68" dur="50" autoRev="1" fill="hold">
                                          <p:stCondLst>
                                            <p:cond delay="0"/>
                                          </p:stCondLst>
                                        </p:cTn>
                                        <p:tgtEl>
                                          <p:spTgt spid="16"/>
                                        </p:tgtEl>
                                      </p:cBhvr>
                                      <p:to x="80000" y="100000"/>
                                    </p:animScale>
                                    <p:anim by="(#ppt_w*0.10)" calcmode="lin" valueType="num">
                                      <p:cBhvr>
                                        <p:cTn id="69" dur="50" autoRev="1" fill="hold">
                                          <p:stCondLst>
                                            <p:cond delay="0"/>
                                          </p:stCondLst>
                                        </p:cTn>
                                        <p:tgtEl>
                                          <p:spTgt spid="16"/>
                                        </p:tgtEl>
                                        <p:attrNameLst>
                                          <p:attrName>ppt_x</p:attrName>
                                        </p:attrNameLst>
                                      </p:cBhvr>
                                    </p:anim>
                                    <p:anim by="(-#ppt_w*0.10)" calcmode="lin" valueType="num">
                                      <p:cBhvr>
                                        <p:cTn id="70" dur="50" autoRev="1" fill="hold">
                                          <p:stCondLst>
                                            <p:cond delay="0"/>
                                          </p:stCondLst>
                                        </p:cTn>
                                        <p:tgtEl>
                                          <p:spTgt spid="16"/>
                                        </p:tgtEl>
                                        <p:attrNameLst>
                                          <p:attrName>ppt_y</p:attrName>
                                        </p:attrNameLst>
                                      </p:cBhvr>
                                    </p:anim>
                                    <p:animRot by="-480000">
                                      <p:cBhvr>
                                        <p:cTn id="71" dur="50" autoRev="1" fill="hold">
                                          <p:stCondLst>
                                            <p:cond delay="0"/>
                                          </p:stCondLst>
                                        </p:cTn>
                                        <p:tgtEl>
                                          <p:spTgt spid="16"/>
                                        </p:tgtEl>
                                        <p:attrNameLst>
                                          <p:attrName>r</p:attrName>
                                        </p:attrNameLst>
                                      </p:cBhvr>
                                    </p:animRot>
                                  </p:childTnLst>
                                </p:cTn>
                              </p:par>
                            </p:childTnLst>
                          </p:cTn>
                        </p:par>
                        <p:par>
                          <p:cTn id="72" fill="hold">
                            <p:stCondLst>
                              <p:cond delay="7630"/>
                            </p:stCondLst>
                            <p:childTnLst>
                              <p:par>
                                <p:cTn id="73" presetID="22" presetClass="entr" presetSubtype="4" fill="hold" grpId="0" nodeType="afterEffect">
                                  <p:stCondLst>
                                    <p:cond delay="0"/>
                                  </p:stCondLst>
                                  <p:childTnLst>
                                    <p:set>
                                      <p:cBhvr>
                                        <p:cTn id="74" dur="1" fill="hold">
                                          <p:stCondLst>
                                            <p:cond delay="0"/>
                                          </p:stCondLst>
                                        </p:cTn>
                                        <p:tgtEl>
                                          <p:spTgt spid="18"/>
                                        </p:tgtEl>
                                        <p:attrNameLst>
                                          <p:attrName>style.visibility</p:attrName>
                                        </p:attrNameLst>
                                      </p:cBhvr>
                                      <p:to>
                                        <p:strVal val="visible"/>
                                      </p:to>
                                    </p:set>
                                    <p:animEffect transition="in" filter="wipe(down)">
                                      <p:cBhvr>
                                        <p:cTn id="75"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10" grpId="0"/>
      <p:bldP spid="10" grpId="1"/>
      <p:bldP spid="11" grpId="0" animBg="1"/>
      <p:bldP spid="12" grpId="0" animBg="1"/>
      <p:bldP spid="13" grpId="0"/>
      <p:bldP spid="13" grpId="1"/>
      <p:bldP spid="14" grpId="0" animBg="1"/>
      <p:bldP spid="15" grpId="0" animBg="1"/>
      <p:bldP spid="16" grpId="0"/>
      <p:bldP spid="16" grpId="1"/>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13"/>
          </p:nvPr>
        </p:nvSpPr>
        <p:spPr/>
        <p:txBody>
          <a:bodyPr/>
          <a:lstStyle/>
          <a:p>
            <a:r>
              <a:rPr lang="zh-CN" altLang="en-US" dirty="0">
                <a:cs typeface="+mn-ea"/>
                <a:sym typeface="+mn-lt"/>
              </a:rPr>
              <a:t>点击输入标题内容</a:t>
            </a:r>
          </a:p>
        </p:txBody>
      </p:sp>
      <p:sp>
        <p:nvSpPr>
          <p:cNvPr id="3" name="矩形 2"/>
          <p:cNvSpPr/>
          <p:nvPr/>
        </p:nvSpPr>
        <p:spPr>
          <a:xfrm>
            <a:off x="4958890" y="3697551"/>
            <a:ext cx="2827583" cy="2584394"/>
          </a:xfrm>
          <a:prstGeom prst="rect">
            <a:avLst/>
          </a:prstGeom>
          <a:solidFill>
            <a:srgbClr val="0070C0"/>
          </a:solidFill>
          <a:ln>
            <a:noFill/>
          </a:ln>
          <a:scene3d>
            <a:camera prst="isometricTopUp">
              <a:rot lat="19334322" lon="18553891" rev="3806096"/>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50">
              <a:solidFill>
                <a:schemeClr val="tx1">
                  <a:lumMod val="65000"/>
                  <a:lumOff val="35000"/>
                </a:schemeClr>
              </a:solidFill>
              <a:cs typeface="+mn-ea"/>
              <a:sym typeface="+mn-lt"/>
            </a:endParaRPr>
          </a:p>
        </p:txBody>
      </p:sp>
      <p:sp>
        <p:nvSpPr>
          <p:cNvPr id="4" name="矩形 3"/>
          <p:cNvSpPr/>
          <p:nvPr/>
        </p:nvSpPr>
        <p:spPr>
          <a:xfrm>
            <a:off x="4972820" y="3201312"/>
            <a:ext cx="2827583" cy="2584394"/>
          </a:xfrm>
          <a:prstGeom prst="rect">
            <a:avLst/>
          </a:prstGeom>
          <a:solidFill>
            <a:schemeClr val="tx1">
              <a:lumMod val="65000"/>
              <a:lumOff val="35000"/>
            </a:schemeClr>
          </a:solidFill>
          <a:ln>
            <a:noFill/>
          </a:ln>
          <a:scene3d>
            <a:camera prst="isometricTopUp">
              <a:rot lat="19334316" lon="18553888" rev="3806097"/>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50">
              <a:solidFill>
                <a:schemeClr val="tx1">
                  <a:lumMod val="65000"/>
                  <a:lumOff val="35000"/>
                </a:schemeClr>
              </a:solidFill>
              <a:cs typeface="+mn-ea"/>
              <a:sym typeface="+mn-lt"/>
            </a:endParaRPr>
          </a:p>
        </p:txBody>
      </p:sp>
      <p:sp>
        <p:nvSpPr>
          <p:cNvPr id="5" name="矩形 4"/>
          <p:cNvSpPr/>
          <p:nvPr/>
        </p:nvSpPr>
        <p:spPr>
          <a:xfrm>
            <a:off x="5011873" y="2705075"/>
            <a:ext cx="2827583" cy="2584394"/>
          </a:xfrm>
          <a:prstGeom prst="rect">
            <a:avLst/>
          </a:prstGeom>
          <a:solidFill>
            <a:srgbClr val="0070C0"/>
          </a:solidFill>
          <a:ln>
            <a:noFill/>
          </a:ln>
          <a:scene3d>
            <a:camera prst="isometricTopUp">
              <a:rot lat="19334316" lon="18553888" rev="3806097"/>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50">
              <a:solidFill>
                <a:schemeClr val="tx1">
                  <a:lumMod val="65000"/>
                  <a:lumOff val="35000"/>
                </a:schemeClr>
              </a:solidFill>
              <a:cs typeface="+mn-ea"/>
              <a:sym typeface="+mn-lt"/>
            </a:endParaRPr>
          </a:p>
        </p:txBody>
      </p:sp>
      <p:sp>
        <p:nvSpPr>
          <p:cNvPr id="6" name="矩形 5"/>
          <p:cNvSpPr/>
          <p:nvPr/>
        </p:nvSpPr>
        <p:spPr>
          <a:xfrm>
            <a:off x="5037824" y="2208837"/>
            <a:ext cx="2827583" cy="2584394"/>
          </a:xfrm>
          <a:prstGeom prst="rect">
            <a:avLst/>
          </a:prstGeom>
          <a:solidFill>
            <a:schemeClr val="tx1">
              <a:lumMod val="65000"/>
              <a:lumOff val="35000"/>
            </a:schemeClr>
          </a:solidFill>
          <a:ln>
            <a:noFill/>
          </a:ln>
          <a:scene3d>
            <a:camera prst="isometricTopUp">
              <a:rot lat="19334316" lon="18553888" rev="3806097"/>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50">
              <a:solidFill>
                <a:schemeClr val="tx1">
                  <a:lumMod val="65000"/>
                  <a:lumOff val="35000"/>
                </a:schemeClr>
              </a:solidFill>
              <a:cs typeface="+mn-ea"/>
              <a:sym typeface="+mn-lt"/>
            </a:endParaRPr>
          </a:p>
        </p:txBody>
      </p:sp>
      <p:sp>
        <p:nvSpPr>
          <p:cNvPr id="7" name="矩形 6"/>
          <p:cNvSpPr/>
          <p:nvPr/>
        </p:nvSpPr>
        <p:spPr>
          <a:xfrm>
            <a:off x="5012824" y="1677774"/>
            <a:ext cx="2865685" cy="2619219"/>
          </a:xfrm>
          <a:prstGeom prst="rect">
            <a:avLst/>
          </a:prstGeom>
          <a:solidFill>
            <a:srgbClr val="0070C0"/>
          </a:solidFill>
          <a:ln>
            <a:noFill/>
          </a:ln>
          <a:scene3d>
            <a:camera prst="isometricTopUp">
              <a:rot lat="19334316" lon="18553888" rev="3806097"/>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50">
              <a:solidFill>
                <a:schemeClr val="tx1">
                  <a:lumMod val="65000"/>
                  <a:lumOff val="35000"/>
                </a:schemeClr>
              </a:solidFill>
              <a:cs typeface="+mn-ea"/>
              <a:sym typeface="+mn-lt"/>
            </a:endParaRPr>
          </a:p>
        </p:txBody>
      </p:sp>
      <p:sp>
        <p:nvSpPr>
          <p:cNvPr id="8" name="文本框 31"/>
          <p:cNvSpPr txBox="1"/>
          <p:nvPr/>
        </p:nvSpPr>
        <p:spPr>
          <a:xfrm>
            <a:off x="1812625" y="2764195"/>
            <a:ext cx="2869660" cy="704232"/>
          </a:xfrm>
          <a:prstGeom prst="rect">
            <a:avLst/>
          </a:prstGeom>
          <a:noFill/>
        </p:spPr>
        <p:txBody>
          <a:bodyPr wrap="square" rtlCol="0">
            <a:spAutoFit/>
          </a:bodyPr>
          <a:lstStyle/>
          <a:p>
            <a:pPr>
              <a:lnSpc>
                <a:spcPct val="150000"/>
              </a:lnSpc>
            </a:pPr>
            <a:r>
              <a:rPr lang="zh-CN" altLang="en-US" sz="1400" dirty="0">
                <a:solidFill>
                  <a:schemeClr val="tx1">
                    <a:lumMod val="65000"/>
                    <a:lumOff val="35000"/>
                  </a:schemeClr>
                </a:solidFill>
                <a:latin typeface="+mn-lt"/>
                <a:ea typeface="+mn-ea"/>
                <a:cs typeface="+mn-ea"/>
                <a:sym typeface="+mn-lt"/>
              </a:rPr>
              <a:t>您的内容打在这里，或者通过复制您的文本后，在此框中选择粘贴</a:t>
            </a:r>
            <a:endParaRPr lang="zh-CN" altLang="en-US" sz="1200" dirty="0">
              <a:solidFill>
                <a:schemeClr val="tx1">
                  <a:lumMod val="65000"/>
                  <a:lumOff val="35000"/>
                </a:schemeClr>
              </a:solidFill>
              <a:latin typeface="+mn-lt"/>
              <a:ea typeface="+mn-ea"/>
              <a:cs typeface="+mn-ea"/>
              <a:sym typeface="+mn-lt"/>
            </a:endParaRPr>
          </a:p>
        </p:txBody>
      </p:sp>
      <p:sp>
        <p:nvSpPr>
          <p:cNvPr id="9" name="文本框 32"/>
          <p:cNvSpPr txBox="1"/>
          <p:nvPr/>
        </p:nvSpPr>
        <p:spPr>
          <a:xfrm>
            <a:off x="1335237" y="2332418"/>
            <a:ext cx="2359101" cy="395365"/>
          </a:xfrm>
          <a:prstGeom prst="rect">
            <a:avLst/>
          </a:prstGeom>
          <a:noFill/>
        </p:spPr>
        <p:txBody>
          <a:bodyPr wrap="square" rtlCol="0">
            <a:spAutoFit/>
          </a:bodyPr>
          <a:lstStyle/>
          <a:p>
            <a:r>
              <a:rPr lang="zh-CN" altLang="en-US" sz="1970" dirty="0">
                <a:solidFill>
                  <a:schemeClr val="tx1">
                    <a:lumMod val="65000"/>
                    <a:lumOff val="35000"/>
                  </a:schemeClr>
                </a:solidFill>
                <a:latin typeface="+mn-lt"/>
                <a:ea typeface="+mn-ea"/>
                <a:cs typeface="+mn-ea"/>
                <a:sym typeface="+mn-lt"/>
              </a:rPr>
              <a:t>选题理由五</a:t>
            </a:r>
          </a:p>
        </p:txBody>
      </p:sp>
      <p:cxnSp>
        <p:nvCxnSpPr>
          <p:cNvPr id="10" name="直接连接符 9"/>
          <p:cNvCxnSpPr/>
          <p:nvPr/>
        </p:nvCxnSpPr>
        <p:spPr>
          <a:xfrm>
            <a:off x="1593775" y="2736072"/>
            <a:ext cx="3418100" cy="0"/>
          </a:xfrm>
          <a:prstGeom prst="line">
            <a:avLst/>
          </a:prstGeom>
          <a:ln w="15875">
            <a:solidFill>
              <a:schemeClr val="tx1">
                <a:lumMod val="65000"/>
                <a:lumOff val="35000"/>
              </a:schemeClr>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8102797" y="3554102"/>
            <a:ext cx="2673821" cy="0"/>
          </a:xfrm>
          <a:prstGeom prst="line">
            <a:avLst/>
          </a:prstGeom>
          <a:ln w="15875">
            <a:solidFill>
              <a:schemeClr val="tx1">
                <a:lumMod val="65000"/>
                <a:lumOff val="35000"/>
              </a:schemeClr>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2" name="文本框 40"/>
          <p:cNvSpPr txBox="1"/>
          <p:nvPr/>
        </p:nvSpPr>
        <p:spPr>
          <a:xfrm>
            <a:off x="8920271" y="3561346"/>
            <a:ext cx="2924629" cy="704232"/>
          </a:xfrm>
          <a:prstGeom prst="rect">
            <a:avLst/>
          </a:prstGeom>
          <a:noFill/>
        </p:spPr>
        <p:txBody>
          <a:bodyPr wrap="square" rtlCol="0">
            <a:spAutoFit/>
          </a:bodyPr>
          <a:lstStyle/>
          <a:p>
            <a:pPr>
              <a:lnSpc>
                <a:spcPct val="150000"/>
              </a:lnSpc>
            </a:pPr>
            <a:r>
              <a:rPr lang="zh-CN" altLang="en-US" sz="1400" dirty="0">
                <a:solidFill>
                  <a:schemeClr val="tx1">
                    <a:lumMod val="65000"/>
                    <a:lumOff val="35000"/>
                  </a:schemeClr>
                </a:solidFill>
                <a:latin typeface="+mn-lt"/>
                <a:ea typeface="+mn-ea"/>
                <a:cs typeface="+mn-ea"/>
                <a:sym typeface="+mn-lt"/>
              </a:rPr>
              <a:t>您的内容打在这里，或者通过复制您的文本后，在此框中选择粘贴</a:t>
            </a:r>
            <a:endParaRPr lang="zh-CN" altLang="en-US" sz="1200" dirty="0">
              <a:solidFill>
                <a:schemeClr val="tx1">
                  <a:lumMod val="65000"/>
                  <a:lumOff val="35000"/>
                </a:schemeClr>
              </a:solidFill>
              <a:latin typeface="+mn-lt"/>
              <a:ea typeface="+mn-ea"/>
              <a:cs typeface="+mn-ea"/>
              <a:sym typeface="+mn-lt"/>
            </a:endParaRPr>
          </a:p>
        </p:txBody>
      </p:sp>
      <p:sp>
        <p:nvSpPr>
          <p:cNvPr id="13" name="文本框 41"/>
          <p:cNvSpPr txBox="1"/>
          <p:nvPr/>
        </p:nvSpPr>
        <p:spPr>
          <a:xfrm>
            <a:off x="9180680" y="3183077"/>
            <a:ext cx="2604276" cy="395365"/>
          </a:xfrm>
          <a:prstGeom prst="rect">
            <a:avLst/>
          </a:prstGeom>
          <a:noFill/>
        </p:spPr>
        <p:txBody>
          <a:bodyPr wrap="square" rtlCol="0">
            <a:spAutoFit/>
          </a:bodyPr>
          <a:lstStyle/>
          <a:p>
            <a:r>
              <a:rPr lang="zh-CN" altLang="en-US" sz="1970" dirty="0">
                <a:solidFill>
                  <a:schemeClr val="tx1">
                    <a:lumMod val="65000"/>
                    <a:lumOff val="35000"/>
                  </a:schemeClr>
                </a:solidFill>
                <a:latin typeface="+mn-lt"/>
                <a:ea typeface="+mn-ea"/>
                <a:cs typeface="+mn-ea"/>
                <a:sym typeface="+mn-lt"/>
              </a:rPr>
              <a:t>选题理由四</a:t>
            </a:r>
          </a:p>
        </p:txBody>
      </p:sp>
      <p:cxnSp>
        <p:nvCxnSpPr>
          <p:cNvPr id="14" name="直接连接符 13"/>
          <p:cNvCxnSpPr/>
          <p:nvPr/>
        </p:nvCxnSpPr>
        <p:spPr>
          <a:xfrm>
            <a:off x="7903508" y="4663552"/>
            <a:ext cx="2781267" cy="0"/>
          </a:xfrm>
          <a:prstGeom prst="line">
            <a:avLst/>
          </a:prstGeom>
          <a:ln w="15875">
            <a:solidFill>
              <a:schemeClr val="tx1">
                <a:lumMod val="65000"/>
                <a:lumOff val="35000"/>
              </a:schemeClr>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5" name="文本框 49"/>
          <p:cNvSpPr txBox="1"/>
          <p:nvPr/>
        </p:nvSpPr>
        <p:spPr>
          <a:xfrm>
            <a:off x="8922941" y="4710976"/>
            <a:ext cx="2921959" cy="704232"/>
          </a:xfrm>
          <a:prstGeom prst="rect">
            <a:avLst/>
          </a:prstGeom>
          <a:noFill/>
        </p:spPr>
        <p:txBody>
          <a:bodyPr wrap="square" rtlCol="0">
            <a:spAutoFit/>
          </a:bodyPr>
          <a:lstStyle/>
          <a:p>
            <a:pPr>
              <a:lnSpc>
                <a:spcPct val="150000"/>
              </a:lnSpc>
            </a:pPr>
            <a:r>
              <a:rPr lang="zh-CN" altLang="en-US" sz="1400" dirty="0">
                <a:solidFill>
                  <a:schemeClr val="tx1">
                    <a:lumMod val="65000"/>
                    <a:lumOff val="35000"/>
                  </a:schemeClr>
                </a:solidFill>
                <a:latin typeface="+mn-lt"/>
                <a:ea typeface="+mn-ea"/>
                <a:cs typeface="+mn-ea"/>
                <a:sym typeface="+mn-lt"/>
              </a:rPr>
              <a:t>您的内容打在这里，或者通过复制您的文本后，在此框中选择粘贴</a:t>
            </a:r>
            <a:endParaRPr lang="zh-CN" altLang="en-US" sz="1200" dirty="0">
              <a:solidFill>
                <a:schemeClr val="tx1">
                  <a:lumMod val="65000"/>
                  <a:lumOff val="35000"/>
                </a:schemeClr>
              </a:solidFill>
              <a:latin typeface="+mn-lt"/>
              <a:ea typeface="+mn-ea"/>
              <a:cs typeface="+mn-ea"/>
              <a:sym typeface="+mn-lt"/>
            </a:endParaRPr>
          </a:p>
        </p:txBody>
      </p:sp>
      <p:sp>
        <p:nvSpPr>
          <p:cNvPr id="16" name="文本框 50"/>
          <p:cNvSpPr txBox="1"/>
          <p:nvPr/>
        </p:nvSpPr>
        <p:spPr>
          <a:xfrm>
            <a:off x="9183891" y="4296828"/>
            <a:ext cx="2411875" cy="395365"/>
          </a:xfrm>
          <a:prstGeom prst="rect">
            <a:avLst/>
          </a:prstGeom>
          <a:noFill/>
        </p:spPr>
        <p:txBody>
          <a:bodyPr wrap="square" rtlCol="0">
            <a:spAutoFit/>
          </a:bodyPr>
          <a:lstStyle/>
          <a:p>
            <a:r>
              <a:rPr lang="zh-CN" altLang="en-US" sz="1970" dirty="0">
                <a:solidFill>
                  <a:schemeClr val="tx1">
                    <a:lumMod val="65000"/>
                    <a:lumOff val="35000"/>
                  </a:schemeClr>
                </a:solidFill>
                <a:latin typeface="+mn-lt"/>
                <a:ea typeface="+mn-ea"/>
                <a:cs typeface="+mn-ea"/>
                <a:sym typeface="+mn-lt"/>
              </a:rPr>
              <a:t>选题理由二</a:t>
            </a:r>
          </a:p>
        </p:txBody>
      </p:sp>
      <p:cxnSp>
        <p:nvCxnSpPr>
          <p:cNvPr id="17" name="直接连接符 16"/>
          <p:cNvCxnSpPr/>
          <p:nvPr/>
        </p:nvCxnSpPr>
        <p:spPr>
          <a:xfrm>
            <a:off x="1998989" y="4033561"/>
            <a:ext cx="2766915" cy="0"/>
          </a:xfrm>
          <a:prstGeom prst="line">
            <a:avLst/>
          </a:prstGeom>
          <a:ln w="15875">
            <a:solidFill>
              <a:schemeClr val="tx1">
                <a:lumMod val="65000"/>
                <a:lumOff val="35000"/>
              </a:schemeClr>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8" name="文本框 59"/>
          <p:cNvSpPr txBox="1"/>
          <p:nvPr/>
        </p:nvSpPr>
        <p:spPr>
          <a:xfrm>
            <a:off x="1232832" y="4080448"/>
            <a:ext cx="2897379" cy="704232"/>
          </a:xfrm>
          <a:prstGeom prst="rect">
            <a:avLst/>
          </a:prstGeom>
          <a:noFill/>
        </p:spPr>
        <p:txBody>
          <a:bodyPr wrap="square" rtlCol="0">
            <a:spAutoFit/>
          </a:bodyPr>
          <a:lstStyle/>
          <a:p>
            <a:pPr>
              <a:lnSpc>
                <a:spcPct val="150000"/>
              </a:lnSpc>
            </a:pPr>
            <a:r>
              <a:rPr lang="zh-CN" altLang="en-US" sz="1400" dirty="0">
                <a:solidFill>
                  <a:schemeClr val="tx1">
                    <a:lumMod val="65000"/>
                    <a:lumOff val="35000"/>
                  </a:schemeClr>
                </a:solidFill>
                <a:latin typeface="+mn-lt"/>
                <a:ea typeface="+mn-ea"/>
                <a:cs typeface="+mn-ea"/>
                <a:sym typeface="+mn-lt"/>
              </a:rPr>
              <a:t>您的内容打在这里，或者通过复制您的文本后，在此框中选择粘贴</a:t>
            </a:r>
            <a:endParaRPr lang="zh-CN" altLang="en-US" sz="1200" dirty="0">
              <a:solidFill>
                <a:schemeClr val="tx1">
                  <a:lumMod val="65000"/>
                  <a:lumOff val="35000"/>
                </a:schemeClr>
              </a:solidFill>
              <a:latin typeface="+mn-lt"/>
              <a:ea typeface="+mn-ea"/>
              <a:cs typeface="+mn-ea"/>
              <a:sym typeface="+mn-lt"/>
            </a:endParaRPr>
          </a:p>
        </p:txBody>
      </p:sp>
      <p:sp>
        <p:nvSpPr>
          <p:cNvPr id="19" name="文本框 60"/>
          <p:cNvSpPr txBox="1"/>
          <p:nvPr/>
        </p:nvSpPr>
        <p:spPr>
          <a:xfrm>
            <a:off x="1749578" y="3578558"/>
            <a:ext cx="2149613" cy="395365"/>
          </a:xfrm>
          <a:prstGeom prst="rect">
            <a:avLst/>
          </a:prstGeom>
          <a:noFill/>
        </p:spPr>
        <p:txBody>
          <a:bodyPr wrap="square" rtlCol="0">
            <a:spAutoFit/>
          </a:bodyPr>
          <a:lstStyle/>
          <a:p>
            <a:r>
              <a:rPr lang="zh-CN" altLang="en-US" sz="1970" dirty="0">
                <a:solidFill>
                  <a:schemeClr val="tx1">
                    <a:lumMod val="65000"/>
                    <a:lumOff val="35000"/>
                  </a:schemeClr>
                </a:solidFill>
                <a:latin typeface="+mn-lt"/>
                <a:ea typeface="+mn-ea"/>
                <a:cs typeface="+mn-ea"/>
                <a:sym typeface="+mn-lt"/>
              </a:rPr>
              <a:t>选题理由三</a:t>
            </a:r>
          </a:p>
        </p:txBody>
      </p:sp>
      <p:cxnSp>
        <p:nvCxnSpPr>
          <p:cNvPr id="20" name="直接连接符 19"/>
          <p:cNvCxnSpPr/>
          <p:nvPr/>
        </p:nvCxnSpPr>
        <p:spPr>
          <a:xfrm>
            <a:off x="1396301" y="5291500"/>
            <a:ext cx="3562590" cy="0"/>
          </a:xfrm>
          <a:prstGeom prst="line">
            <a:avLst/>
          </a:prstGeom>
          <a:ln w="15875">
            <a:solidFill>
              <a:schemeClr val="tx1">
                <a:lumMod val="65000"/>
                <a:lumOff val="35000"/>
              </a:schemeClr>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21" name="文本框 63"/>
          <p:cNvSpPr txBox="1"/>
          <p:nvPr/>
        </p:nvSpPr>
        <p:spPr>
          <a:xfrm>
            <a:off x="1064369" y="5334075"/>
            <a:ext cx="3065842" cy="704232"/>
          </a:xfrm>
          <a:prstGeom prst="rect">
            <a:avLst/>
          </a:prstGeom>
          <a:noFill/>
        </p:spPr>
        <p:txBody>
          <a:bodyPr wrap="square" rtlCol="0">
            <a:spAutoFit/>
          </a:bodyPr>
          <a:lstStyle/>
          <a:p>
            <a:pPr>
              <a:lnSpc>
                <a:spcPct val="150000"/>
              </a:lnSpc>
            </a:pPr>
            <a:r>
              <a:rPr lang="zh-CN" altLang="en-US" sz="1400" dirty="0">
                <a:solidFill>
                  <a:schemeClr val="tx1">
                    <a:lumMod val="65000"/>
                    <a:lumOff val="35000"/>
                  </a:schemeClr>
                </a:solidFill>
                <a:latin typeface="+mn-lt"/>
                <a:ea typeface="+mn-ea"/>
                <a:cs typeface="+mn-ea"/>
                <a:sym typeface="+mn-lt"/>
              </a:rPr>
              <a:t>您的内容打在这里，或者通过复制您的文本后，在此框中选择粘贴</a:t>
            </a:r>
            <a:endParaRPr lang="zh-CN" altLang="en-US" sz="1200" dirty="0">
              <a:solidFill>
                <a:schemeClr val="tx1">
                  <a:lumMod val="65000"/>
                  <a:lumOff val="35000"/>
                </a:schemeClr>
              </a:solidFill>
              <a:latin typeface="+mn-lt"/>
              <a:ea typeface="+mn-ea"/>
              <a:cs typeface="+mn-ea"/>
              <a:sym typeface="+mn-lt"/>
            </a:endParaRPr>
          </a:p>
        </p:txBody>
      </p:sp>
      <p:sp>
        <p:nvSpPr>
          <p:cNvPr id="22" name="文本框 64"/>
          <p:cNvSpPr txBox="1"/>
          <p:nvPr/>
        </p:nvSpPr>
        <p:spPr>
          <a:xfrm>
            <a:off x="1329420" y="4848530"/>
            <a:ext cx="2364918" cy="395365"/>
          </a:xfrm>
          <a:prstGeom prst="rect">
            <a:avLst/>
          </a:prstGeom>
          <a:noFill/>
        </p:spPr>
        <p:txBody>
          <a:bodyPr wrap="square" rtlCol="0">
            <a:spAutoFit/>
          </a:bodyPr>
          <a:lstStyle/>
          <a:p>
            <a:r>
              <a:rPr lang="zh-CN" altLang="en-US" sz="1970" dirty="0">
                <a:solidFill>
                  <a:schemeClr val="tx1">
                    <a:lumMod val="65000"/>
                    <a:lumOff val="35000"/>
                  </a:schemeClr>
                </a:solidFill>
                <a:latin typeface="+mn-lt"/>
                <a:ea typeface="+mn-ea"/>
                <a:cs typeface="+mn-ea"/>
                <a:sym typeface="+mn-lt"/>
              </a:rPr>
              <a:t>选题理由一</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5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50000">
                                          <p:cBhvr additive="base">
                                            <p:cTn id="7" dur="1000" fill="hold"/>
                                            <p:tgtEl>
                                              <p:spTgt spid="3"/>
                                            </p:tgtEl>
                                            <p:attrNameLst>
                                              <p:attrName>ppt_x</p:attrName>
                                            </p:attrNameLst>
                                          </p:cBhvr>
                                          <p:tavLst>
                                            <p:tav tm="0">
                                              <p:val>
                                                <p:strVal val="#ppt_x"/>
                                              </p:val>
                                            </p:tav>
                                            <p:tav tm="100000">
                                              <p:val>
                                                <p:strVal val="#ppt_x"/>
                                              </p:val>
                                            </p:tav>
                                          </p:tavLst>
                                        </p:anim>
                                        <p:anim calcmode="lin" valueType="num" p14:bounceEnd="50000">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2"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right)">
                                          <p:cBhvr>
                                            <p:cTn id="13" dur="500"/>
                                            <p:tgtEl>
                                              <p:spTgt spid="20"/>
                                            </p:tgtEl>
                                          </p:cBhvr>
                                        </p:animEffect>
                                      </p:childTnLst>
                                    </p:cTn>
                                  </p:par>
                                </p:childTnLst>
                              </p:cTn>
                            </p:par>
                            <p:par>
                              <p:cTn id="14" fill="hold">
                                <p:stCondLst>
                                  <p:cond delay="500"/>
                                </p:stCondLst>
                                <p:childTnLst>
                                  <p:par>
                                    <p:cTn id="15" presetID="17" presetClass="entr" presetSubtype="1" fill="hold" grpId="0" nodeType="afterEffect">
                                      <p:stCondLst>
                                        <p:cond delay="0"/>
                                      </p:stCondLst>
                                      <p:iterate type="lt">
                                        <p:tmPct val="40000"/>
                                      </p:iterate>
                                      <p:childTnLst>
                                        <p:set>
                                          <p:cBhvr>
                                            <p:cTn id="16" dur="1" fill="hold">
                                              <p:stCondLst>
                                                <p:cond delay="0"/>
                                              </p:stCondLst>
                                            </p:cTn>
                                            <p:tgtEl>
                                              <p:spTgt spid="22"/>
                                            </p:tgtEl>
                                            <p:attrNameLst>
                                              <p:attrName>style.visibility</p:attrName>
                                            </p:attrNameLst>
                                          </p:cBhvr>
                                          <p:to>
                                            <p:strVal val="visible"/>
                                          </p:to>
                                        </p:set>
                                        <p:anim calcmode="lin" valueType="num">
                                          <p:cBhvr>
                                            <p:cTn id="17" dur="250" fill="hold"/>
                                            <p:tgtEl>
                                              <p:spTgt spid="22"/>
                                            </p:tgtEl>
                                            <p:attrNameLst>
                                              <p:attrName>ppt_x</p:attrName>
                                            </p:attrNameLst>
                                          </p:cBhvr>
                                          <p:tavLst>
                                            <p:tav tm="0">
                                              <p:val>
                                                <p:strVal val="#ppt_x"/>
                                              </p:val>
                                            </p:tav>
                                            <p:tav tm="100000">
                                              <p:val>
                                                <p:strVal val="#ppt_x"/>
                                              </p:val>
                                            </p:tav>
                                          </p:tavLst>
                                        </p:anim>
                                        <p:anim calcmode="lin" valueType="num">
                                          <p:cBhvr>
                                            <p:cTn id="18" dur="250" fill="hold"/>
                                            <p:tgtEl>
                                              <p:spTgt spid="22"/>
                                            </p:tgtEl>
                                            <p:attrNameLst>
                                              <p:attrName>ppt_y</p:attrName>
                                            </p:attrNameLst>
                                          </p:cBhvr>
                                          <p:tavLst>
                                            <p:tav tm="0">
                                              <p:val>
                                                <p:strVal val="#ppt_y-#ppt_h/2"/>
                                              </p:val>
                                            </p:tav>
                                            <p:tav tm="100000">
                                              <p:val>
                                                <p:strVal val="#ppt_y"/>
                                              </p:val>
                                            </p:tav>
                                          </p:tavLst>
                                        </p:anim>
                                        <p:anim calcmode="lin" valueType="num">
                                          <p:cBhvr>
                                            <p:cTn id="19" dur="250" fill="hold"/>
                                            <p:tgtEl>
                                              <p:spTgt spid="22"/>
                                            </p:tgtEl>
                                            <p:attrNameLst>
                                              <p:attrName>ppt_w</p:attrName>
                                            </p:attrNameLst>
                                          </p:cBhvr>
                                          <p:tavLst>
                                            <p:tav tm="0">
                                              <p:val>
                                                <p:strVal val="#ppt_w"/>
                                              </p:val>
                                            </p:tav>
                                            <p:tav tm="100000">
                                              <p:val>
                                                <p:strVal val="#ppt_w"/>
                                              </p:val>
                                            </p:tav>
                                          </p:tavLst>
                                        </p:anim>
                                        <p:anim calcmode="lin" valueType="num">
                                          <p:cBhvr>
                                            <p:cTn id="20" dur="250" fill="hold"/>
                                            <p:tgtEl>
                                              <p:spTgt spid="22"/>
                                            </p:tgtEl>
                                            <p:attrNameLst>
                                              <p:attrName>ppt_h</p:attrName>
                                            </p:attrNameLst>
                                          </p:cBhvr>
                                          <p:tavLst>
                                            <p:tav tm="0">
                                              <p:val>
                                                <p:fltVal val="0"/>
                                              </p:val>
                                            </p:tav>
                                            <p:tav tm="100000">
                                              <p:val>
                                                <p:strVal val="#ppt_h"/>
                                              </p:val>
                                            </p:tav>
                                          </p:tavLst>
                                        </p:anim>
                                      </p:childTnLst>
                                    </p:cTn>
                                  </p:par>
                                </p:childTnLst>
                              </p:cTn>
                            </p:par>
                            <p:par>
                              <p:cTn id="21" fill="hold">
                                <p:stCondLst>
                                  <p:cond delay="1149"/>
                                </p:stCondLst>
                                <p:childTnLst>
                                  <p:par>
                                    <p:cTn id="22" presetID="18" presetClass="entr" presetSubtype="6"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strips(downRight)">
                                          <p:cBhvr>
                                            <p:cTn id="24" dur="750"/>
                                            <p:tgtEl>
                                              <p:spTgt spid="21"/>
                                            </p:tgtEl>
                                          </p:cBhvr>
                                        </p:animEffect>
                                      </p:childTnLst>
                                    </p:cTn>
                                  </p:par>
                                </p:childTnLst>
                              </p:cTn>
                            </p:par>
                            <p:par>
                              <p:cTn id="25" fill="hold">
                                <p:stCondLst>
                                  <p:cond delay="2149"/>
                                </p:stCondLst>
                                <p:childTnLst>
                                  <p:par>
                                    <p:cTn id="26" presetID="2" presetClass="entr" presetSubtype="1" fill="hold" grpId="0" nodeType="afterEffect" p14:presetBounceEnd="50000">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14:bounceEnd="50000">
                                          <p:cBhvr additive="base">
                                            <p:cTn id="28" dur="1000" fill="hold"/>
                                            <p:tgtEl>
                                              <p:spTgt spid="4"/>
                                            </p:tgtEl>
                                            <p:attrNameLst>
                                              <p:attrName>ppt_x</p:attrName>
                                            </p:attrNameLst>
                                          </p:cBhvr>
                                          <p:tavLst>
                                            <p:tav tm="0">
                                              <p:val>
                                                <p:strVal val="#ppt_x"/>
                                              </p:val>
                                            </p:tav>
                                            <p:tav tm="100000">
                                              <p:val>
                                                <p:strVal val="#ppt_x"/>
                                              </p:val>
                                            </p:tav>
                                          </p:tavLst>
                                        </p:anim>
                                        <p:anim calcmode="lin" valueType="num" p14:bounceEnd="50000">
                                          <p:cBhvr additive="base">
                                            <p:cTn id="29" dur="10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left)">
                                          <p:cBhvr>
                                            <p:cTn id="34" dur="500"/>
                                            <p:tgtEl>
                                              <p:spTgt spid="14"/>
                                            </p:tgtEl>
                                          </p:cBhvr>
                                        </p:animEffect>
                                      </p:childTnLst>
                                    </p:cTn>
                                  </p:par>
                                </p:childTnLst>
                              </p:cTn>
                            </p:par>
                            <p:par>
                              <p:cTn id="35" fill="hold">
                                <p:stCondLst>
                                  <p:cond delay="500"/>
                                </p:stCondLst>
                                <p:childTnLst>
                                  <p:par>
                                    <p:cTn id="36" presetID="17" presetClass="entr" presetSubtype="1" fill="hold" grpId="0" nodeType="afterEffect">
                                      <p:stCondLst>
                                        <p:cond delay="0"/>
                                      </p:stCondLst>
                                      <p:iterate type="lt">
                                        <p:tmPct val="40000"/>
                                      </p:iterate>
                                      <p:childTnLst>
                                        <p:set>
                                          <p:cBhvr>
                                            <p:cTn id="37" dur="1" fill="hold">
                                              <p:stCondLst>
                                                <p:cond delay="0"/>
                                              </p:stCondLst>
                                            </p:cTn>
                                            <p:tgtEl>
                                              <p:spTgt spid="16"/>
                                            </p:tgtEl>
                                            <p:attrNameLst>
                                              <p:attrName>style.visibility</p:attrName>
                                            </p:attrNameLst>
                                          </p:cBhvr>
                                          <p:to>
                                            <p:strVal val="visible"/>
                                          </p:to>
                                        </p:set>
                                        <p:anim calcmode="lin" valueType="num">
                                          <p:cBhvr>
                                            <p:cTn id="38" dur="250" fill="hold"/>
                                            <p:tgtEl>
                                              <p:spTgt spid="16"/>
                                            </p:tgtEl>
                                            <p:attrNameLst>
                                              <p:attrName>ppt_x</p:attrName>
                                            </p:attrNameLst>
                                          </p:cBhvr>
                                          <p:tavLst>
                                            <p:tav tm="0">
                                              <p:val>
                                                <p:strVal val="#ppt_x"/>
                                              </p:val>
                                            </p:tav>
                                            <p:tav tm="100000">
                                              <p:val>
                                                <p:strVal val="#ppt_x"/>
                                              </p:val>
                                            </p:tav>
                                          </p:tavLst>
                                        </p:anim>
                                        <p:anim calcmode="lin" valueType="num">
                                          <p:cBhvr>
                                            <p:cTn id="39" dur="250" fill="hold"/>
                                            <p:tgtEl>
                                              <p:spTgt spid="16"/>
                                            </p:tgtEl>
                                            <p:attrNameLst>
                                              <p:attrName>ppt_y</p:attrName>
                                            </p:attrNameLst>
                                          </p:cBhvr>
                                          <p:tavLst>
                                            <p:tav tm="0">
                                              <p:val>
                                                <p:strVal val="#ppt_y-#ppt_h/2"/>
                                              </p:val>
                                            </p:tav>
                                            <p:tav tm="100000">
                                              <p:val>
                                                <p:strVal val="#ppt_y"/>
                                              </p:val>
                                            </p:tav>
                                          </p:tavLst>
                                        </p:anim>
                                        <p:anim calcmode="lin" valueType="num">
                                          <p:cBhvr>
                                            <p:cTn id="40" dur="250" fill="hold"/>
                                            <p:tgtEl>
                                              <p:spTgt spid="16"/>
                                            </p:tgtEl>
                                            <p:attrNameLst>
                                              <p:attrName>ppt_w</p:attrName>
                                            </p:attrNameLst>
                                          </p:cBhvr>
                                          <p:tavLst>
                                            <p:tav tm="0">
                                              <p:val>
                                                <p:strVal val="#ppt_w"/>
                                              </p:val>
                                            </p:tav>
                                            <p:tav tm="100000">
                                              <p:val>
                                                <p:strVal val="#ppt_w"/>
                                              </p:val>
                                            </p:tav>
                                          </p:tavLst>
                                        </p:anim>
                                        <p:anim calcmode="lin" valueType="num">
                                          <p:cBhvr>
                                            <p:cTn id="41" dur="250" fill="hold"/>
                                            <p:tgtEl>
                                              <p:spTgt spid="16"/>
                                            </p:tgtEl>
                                            <p:attrNameLst>
                                              <p:attrName>ppt_h</p:attrName>
                                            </p:attrNameLst>
                                          </p:cBhvr>
                                          <p:tavLst>
                                            <p:tav tm="0">
                                              <p:val>
                                                <p:fltVal val="0"/>
                                              </p:val>
                                            </p:tav>
                                            <p:tav tm="100000">
                                              <p:val>
                                                <p:strVal val="#ppt_h"/>
                                              </p:val>
                                            </p:tav>
                                          </p:tavLst>
                                        </p:anim>
                                      </p:childTnLst>
                                    </p:cTn>
                                  </p:par>
                                </p:childTnLst>
                              </p:cTn>
                            </p:par>
                            <p:par>
                              <p:cTn id="42" fill="hold">
                                <p:stCondLst>
                                  <p:cond delay="1149"/>
                                </p:stCondLst>
                                <p:childTnLst>
                                  <p:par>
                                    <p:cTn id="43" presetID="18" presetClass="entr" presetSubtype="6" fill="hold" grpId="0" nodeType="after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strips(downRight)">
                                          <p:cBhvr>
                                            <p:cTn id="45" dur="750"/>
                                            <p:tgtEl>
                                              <p:spTgt spid="15"/>
                                            </p:tgtEl>
                                          </p:cBhvr>
                                        </p:animEffect>
                                      </p:childTnLst>
                                    </p:cTn>
                                  </p:par>
                                </p:childTnLst>
                              </p:cTn>
                            </p:par>
                            <p:par>
                              <p:cTn id="46" fill="hold">
                                <p:stCondLst>
                                  <p:cond delay="2149"/>
                                </p:stCondLst>
                                <p:childTnLst>
                                  <p:par>
                                    <p:cTn id="47" presetID="2" presetClass="entr" presetSubtype="1" fill="hold" grpId="0" nodeType="afterEffect" p14:presetBounceEnd="50000">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14:bounceEnd="50000">
                                          <p:cBhvr additive="base">
                                            <p:cTn id="49" dur="1000" fill="hold"/>
                                            <p:tgtEl>
                                              <p:spTgt spid="5"/>
                                            </p:tgtEl>
                                            <p:attrNameLst>
                                              <p:attrName>ppt_x</p:attrName>
                                            </p:attrNameLst>
                                          </p:cBhvr>
                                          <p:tavLst>
                                            <p:tav tm="0">
                                              <p:val>
                                                <p:strVal val="#ppt_x"/>
                                              </p:val>
                                            </p:tav>
                                            <p:tav tm="100000">
                                              <p:val>
                                                <p:strVal val="#ppt_x"/>
                                              </p:val>
                                            </p:tav>
                                          </p:tavLst>
                                        </p:anim>
                                        <p:anim calcmode="lin" valueType="num" p14:bounceEnd="50000">
                                          <p:cBhvr additive="base">
                                            <p:cTn id="50"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2" presetClass="entr" presetSubtype="2" fill="hold" nodeType="click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wipe(right)">
                                          <p:cBhvr>
                                            <p:cTn id="55" dur="500"/>
                                            <p:tgtEl>
                                              <p:spTgt spid="17"/>
                                            </p:tgtEl>
                                          </p:cBhvr>
                                        </p:animEffect>
                                      </p:childTnLst>
                                    </p:cTn>
                                  </p:par>
                                </p:childTnLst>
                              </p:cTn>
                            </p:par>
                            <p:par>
                              <p:cTn id="56" fill="hold">
                                <p:stCondLst>
                                  <p:cond delay="500"/>
                                </p:stCondLst>
                                <p:childTnLst>
                                  <p:par>
                                    <p:cTn id="57" presetID="17" presetClass="entr" presetSubtype="1" fill="hold" grpId="0" nodeType="afterEffect">
                                      <p:stCondLst>
                                        <p:cond delay="0"/>
                                      </p:stCondLst>
                                      <p:iterate type="lt">
                                        <p:tmPct val="40000"/>
                                      </p:iterate>
                                      <p:childTnLst>
                                        <p:set>
                                          <p:cBhvr>
                                            <p:cTn id="58" dur="1" fill="hold">
                                              <p:stCondLst>
                                                <p:cond delay="0"/>
                                              </p:stCondLst>
                                            </p:cTn>
                                            <p:tgtEl>
                                              <p:spTgt spid="19"/>
                                            </p:tgtEl>
                                            <p:attrNameLst>
                                              <p:attrName>style.visibility</p:attrName>
                                            </p:attrNameLst>
                                          </p:cBhvr>
                                          <p:to>
                                            <p:strVal val="visible"/>
                                          </p:to>
                                        </p:set>
                                        <p:anim calcmode="lin" valueType="num">
                                          <p:cBhvr>
                                            <p:cTn id="59" dur="250" fill="hold"/>
                                            <p:tgtEl>
                                              <p:spTgt spid="19"/>
                                            </p:tgtEl>
                                            <p:attrNameLst>
                                              <p:attrName>ppt_x</p:attrName>
                                            </p:attrNameLst>
                                          </p:cBhvr>
                                          <p:tavLst>
                                            <p:tav tm="0">
                                              <p:val>
                                                <p:strVal val="#ppt_x"/>
                                              </p:val>
                                            </p:tav>
                                            <p:tav tm="100000">
                                              <p:val>
                                                <p:strVal val="#ppt_x"/>
                                              </p:val>
                                            </p:tav>
                                          </p:tavLst>
                                        </p:anim>
                                        <p:anim calcmode="lin" valueType="num">
                                          <p:cBhvr>
                                            <p:cTn id="60" dur="250" fill="hold"/>
                                            <p:tgtEl>
                                              <p:spTgt spid="19"/>
                                            </p:tgtEl>
                                            <p:attrNameLst>
                                              <p:attrName>ppt_y</p:attrName>
                                            </p:attrNameLst>
                                          </p:cBhvr>
                                          <p:tavLst>
                                            <p:tav tm="0">
                                              <p:val>
                                                <p:strVal val="#ppt_y-#ppt_h/2"/>
                                              </p:val>
                                            </p:tav>
                                            <p:tav tm="100000">
                                              <p:val>
                                                <p:strVal val="#ppt_y"/>
                                              </p:val>
                                            </p:tav>
                                          </p:tavLst>
                                        </p:anim>
                                        <p:anim calcmode="lin" valueType="num">
                                          <p:cBhvr>
                                            <p:cTn id="61" dur="250" fill="hold"/>
                                            <p:tgtEl>
                                              <p:spTgt spid="19"/>
                                            </p:tgtEl>
                                            <p:attrNameLst>
                                              <p:attrName>ppt_w</p:attrName>
                                            </p:attrNameLst>
                                          </p:cBhvr>
                                          <p:tavLst>
                                            <p:tav tm="0">
                                              <p:val>
                                                <p:strVal val="#ppt_w"/>
                                              </p:val>
                                            </p:tav>
                                            <p:tav tm="100000">
                                              <p:val>
                                                <p:strVal val="#ppt_w"/>
                                              </p:val>
                                            </p:tav>
                                          </p:tavLst>
                                        </p:anim>
                                        <p:anim calcmode="lin" valueType="num">
                                          <p:cBhvr>
                                            <p:cTn id="62" dur="250" fill="hold"/>
                                            <p:tgtEl>
                                              <p:spTgt spid="19"/>
                                            </p:tgtEl>
                                            <p:attrNameLst>
                                              <p:attrName>ppt_h</p:attrName>
                                            </p:attrNameLst>
                                          </p:cBhvr>
                                          <p:tavLst>
                                            <p:tav tm="0">
                                              <p:val>
                                                <p:fltVal val="0"/>
                                              </p:val>
                                            </p:tav>
                                            <p:tav tm="100000">
                                              <p:val>
                                                <p:strVal val="#ppt_h"/>
                                              </p:val>
                                            </p:tav>
                                          </p:tavLst>
                                        </p:anim>
                                      </p:childTnLst>
                                    </p:cTn>
                                  </p:par>
                                </p:childTnLst>
                              </p:cTn>
                            </p:par>
                            <p:par>
                              <p:cTn id="63" fill="hold">
                                <p:stCondLst>
                                  <p:cond delay="1149"/>
                                </p:stCondLst>
                                <p:childTnLst>
                                  <p:par>
                                    <p:cTn id="64" presetID="18" presetClass="entr" presetSubtype="6" fill="hold" grpId="0" nodeType="after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strips(downRight)">
                                          <p:cBhvr>
                                            <p:cTn id="66" dur="750"/>
                                            <p:tgtEl>
                                              <p:spTgt spid="18"/>
                                            </p:tgtEl>
                                          </p:cBhvr>
                                        </p:animEffect>
                                      </p:childTnLst>
                                    </p:cTn>
                                  </p:par>
                                </p:childTnLst>
                              </p:cTn>
                            </p:par>
                            <p:par>
                              <p:cTn id="67" fill="hold">
                                <p:stCondLst>
                                  <p:cond delay="2149"/>
                                </p:stCondLst>
                                <p:childTnLst>
                                  <p:par>
                                    <p:cTn id="68" presetID="2" presetClass="entr" presetSubtype="1" fill="hold" grpId="0" nodeType="afterEffect" p14:presetBounceEnd="50000">
                                      <p:stCondLst>
                                        <p:cond delay="0"/>
                                      </p:stCondLst>
                                      <p:childTnLst>
                                        <p:set>
                                          <p:cBhvr>
                                            <p:cTn id="69" dur="1" fill="hold">
                                              <p:stCondLst>
                                                <p:cond delay="0"/>
                                              </p:stCondLst>
                                            </p:cTn>
                                            <p:tgtEl>
                                              <p:spTgt spid="6"/>
                                            </p:tgtEl>
                                            <p:attrNameLst>
                                              <p:attrName>style.visibility</p:attrName>
                                            </p:attrNameLst>
                                          </p:cBhvr>
                                          <p:to>
                                            <p:strVal val="visible"/>
                                          </p:to>
                                        </p:set>
                                        <p:anim calcmode="lin" valueType="num" p14:bounceEnd="50000">
                                          <p:cBhvr additive="base">
                                            <p:cTn id="70" dur="1000" fill="hold"/>
                                            <p:tgtEl>
                                              <p:spTgt spid="6"/>
                                            </p:tgtEl>
                                            <p:attrNameLst>
                                              <p:attrName>ppt_x</p:attrName>
                                            </p:attrNameLst>
                                          </p:cBhvr>
                                          <p:tavLst>
                                            <p:tav tm="0">
                                              <p:val>
                                                <p:strVal val="#ppt_x"/>
                                              </p:val>
                                            </p:tav>
                                            <p:tav tm="100000">
                                              <p:val>
                                                <p:strVal val="#ppt_x"/>
                                              </p:val>
                                            </p:tav>
                                          </p:tavLst>
                                        </p:anim>
                                        <p:anim calcmode="lin" valueType="num" p14:bounceEnd="50000">
                                          <p:cBhvr additive="base">
                                            <p:cTn id="71"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1"/>
                                            </p:tgtEl>
                                            <p:attrNameLst>
                                              <p:attrName>style.visibility</p:attrName>
                                            </p:attrNameLst>
                                          </p:cBhvr>
                                          <p:to>
                                            <p:strVal val="visible"/>
                                          </p:to>
                                        </p:set>
                                        <p:animEffect transition="in" filter="wipe(left)">
                                          <p:cBhvr>
                                            <p:cTn id="76" dur="500"/>
                                            <p:tgtEl>
                                              <p:spTgt spid="11"/>
                                            </p:tgtEl>
                                          </p:cBhvr>
                                        </p:animEffect>
                                      </p:childTnLst>
                                    </p:cTn>
                                  </p:par>
                                </p:childTnLst>
                              </p:cTn>
                            </p:par>
                            <p:par>
                              <p:cTn id="77" fill="hold">
                                <p:stCondLst>
                                  <p:cond delay="500"/>
                                </p:stCondLst>
                                <p:childTnLst>
                                  <p:par>
                                    <p:cTn id="78" presetID="17" presetClass="entr" presetSubtype="1" fill="hold" grpId="0" nodeType="afterEffect">
                                      <p:stCondLst>
                                        <p:cond delay="0"/>
                                      </p:stCondLst>
                                      <p:iterate type="lt">
                                        <p:tmPct val="40000"/>
                                      </p:iterate>
                                      <p:childTnLst>
                                        <p:set>
                                          <p:cBhvr>
                                            <p:cTn id="79" dur="1" fill="hold">
                                              <p:stCondLst>
                                                <p:cond delay="0"/>
                                              </p:stCondLst>
                                            </p:cTn>
                                            <p:tgtEl>
                                              <p:spTgt spid="13"/>
                                            </p:tgtEl>
                                            <p:attrNameLst>
                                              <p:attrName>style.visibility</p:attrName>
                                            </p:attrNameLst>
                                          </p:cBhvr>
                                          <p:to>
                                            <p:strVal val="visible"/>
                                          </p:to>
                                        </p:set>
                                        <p:anim calcmode="lin" valueType="num">
                                          <p:cBhvr>
                                            <p:cTn id="80" dur="250" fill="hold"/>
                                            <p:tgtEl>
                                              <p:spTgt spid="13"/>
                                            </p:tgtEl>
                                            <p:attrNameLst>
                                              <p:attrName>ppt_x</p:attrName>
                                            </p:attrNameLst>
                                          </p:cBhvr>
                                          <p:tavLst>
                                            <p:tav tm="0">
                                              <p:val>
                                                <p:strVal val="#ppt_x"/>
                                              </p:val>
                                            </p:tav>
                                            <p:tav tm="100000">
                                              <p:val>
                                                <p:strVal val="#ppt_x"/>
                                              </p:val>
                                            </p:tav>
                                          </p:tavLst>
                                        </p:anim>
                                        <p:anim calcmode="lin" valueType="num">
                                          <p:cBhvr>
                                            <p:cTn id="81" dur="250" fill="hold"/>
                                            <p:tgtEl>
                                              <p:spTgt spid="13"/>
                                            </p:tgtEl>
                                            <p:attrNameLst>
                                              <p:attrName>ppt_y</p:attrName>
                                            </p:attrNameLst>
                                          </p:cBhvr>
                                          <p:tavLst>
                                            <p:tav tm="0">
                                              <p:val>
                                                <p:strVal val="#ppt_y-#ppt_h/2"/>
                                              </p:val>
                                            </p:tav>
                                            <p:tav tm="100000">
                                              <p:val>
                                                <p:strVal val="#ppt_y"/>
                                              </p:val>
                                            </p:tav>
                                          </p:tavLst>
                                        </p:anim>
                                        <p:anim calcmode="lin" valueType="num">
                                          <p:cBhvr>
                                            <p:cTn id="82" dur="250" fill="hold"/>
                                            <p:tgtEl>
                                              <p:spTgt spid="13"/>
                                            </p:tgtEl>
                                            <p:attrNameLst>
                                              <p:attrName>ppt_w</p:attrName>
                                            </p:attrNameLst>
                                          </p:cBhvr>
                                          <p:tavLst>
                                            <p:tav tm="0">
                                              <p:val>
                                                <p:strVal val="#ppt_w"/>
                                              </p:val>
                                            </p:tav>
                                            <p:tav tm="100000">
                                              <p:val>
                                                <p:strVal val="#ppt_w"/>
                                              </p:val>
                                            </p:tav>
                                          </p:tavLst>
                                        </p:anim>
                                        <p:anim calcmode="lin" valueType="num">
                                          <p:cBhvr>
                                            <p:cTn id="83" dur="250" fill="hold"/>
                                            <p:tgtEl>
                                              <p:spTgt spid="13"/>
                                            </p:tgtEl>
                                            <p:attrNameLst>
                                              <p:attrName>ppt_h</p:attrName>
                                            </p:attrNameLst>
                                          </p:cBhvr>
                                          <p:tavLst>
                                            <p:tav tm="0">
                                              <p:val>
                                                <p:fltVal val="0"/>
                                              </p:val>
                                            </p:tav>
                                            <p:tav tm="100000">
                                              <p:val>
                                                <p:strVal val="#ppt_h"/>
                                              </p:val>
                                            </p:tav>
                                          </p:tavLst>
                                        </p:anim>
                                      </p:childTnLst>
                                    </p:cTn>
                                  </p:par>
                                </p:childTnLst>
                              </p:cTn>
                            </p:par>
                            <p:par>
                              <p:cTn id="84" fill="hold">
                                <p:stCondLst>
                                  <p:cond delay="1149"/>
                                </p:stCondLst>
                                <p:childTnLst>
                                  <p:par>
                                    <p:cTn id="85" presetID="18" presetClass="entr" presetSubtype="6" fill="hold" grpId="0" nodeType="afterEffect">
                                      <p:stCondLst>
                                        <p:cond delay="0"/>
                                      </p:stCondLst>
                                      <p:childTnLst>
                                        <p:set>
                                          <p:cBhvr>
                                            <p:cTn id="86" dur="1" fill="hold">
                                              <p:stCondLst>
                                                <p:cond delay="0"/>
                                              </p:stCondLst>
                                            </p:cTn>
                                            <p:tgtEl>
                                              <p:spTgt spid="12"/>
                                            </p:tgtEl>
                                            <p:attrNameLst>
                                              <p:attrName>style.visibility</p:attrName>
                                            </p:attrNameLst>
                                          </p:cBhvr>
                                          <p:to>
                                            <p:strVal val="visible"/>
                                          </p:to>
                                        </p:set>
                                        <p:animEffect transition="in" filter="strips(downRight)">
                                          <p:cBhvr>
                                            <p:cTn id="87" dur="750"/>
                                            <p:tgtEl>
                                              <p:spTgt spid="12"/>
                                            </p:tgtEl>
                                          </p:cBhvr>
                                        </p:animEffect>
                                      </p:childTnLst>
                                    </p:cTn>
                                  </p:par>
                                </p:childTnLst>
                              </p:cTn>
                            </p:par>
                            <p:par>
                              <p:cTn id="88" fill="hold">
                                <p:stCondLst>
                                  <p:cond delay="2149"/>
                                </p:stCondLst>
                                <p:childTnLst>
                                  <p:par>
                                    <p:cTn id="89" presetID="2" presetClass="entr" presetSubtype="1" fill="hold" grpId="0" nodeType="afterEffect" p14:presetBounceEnd="50000">
                                      <p:stCondLst>
                                        <p:cond delay="0"/>
                                      </p:stCondLst>
                                      <p:childTnLst>
                                        <p:set>
                                          <p:cBhvr>
                                            <p:cTn id="90" dur="1" fill="hold">
                                              <p:stCondLst>
                                                <p:cond delay="0"/>
                                              </p:stCondLst>
                                            </p:cTn>
                                            <p:tgtEl>
                                              <p:spTgt spid="7"/>
                                            </p:tgtEl>
                                            <p:attrNameLst>
                                              <p:attrName>style.visibility</p:attrName>
                                            </p:attrNameLst>
                                          </p:cBhvr>
                                          <p:to>
                                            <p:strVal val="visible"/>
                                          </p:to>
                                        </p:set>
                                        <p:anim calcmode="lin" valueType="num" p14:bounceEnd="50000">
                                          <p:cBhvr additive="base">
                                            <p:cTn id="91" dur="1000" fill="hold"/>
                                            <p:tgtEl>
                                              <p:spTgt spid="7"/>
                                            </p:tgtEl>
                                            <p:attrNameLst>
                                              <p:attrName>ppt_x</p:attrName>
                                            </p:attrNameLst>
                                          </p:cBhvr>
                                          <p:tavLst>
                                            <p:tav tm="0">
                                              <p:val>
                                                <p:strVal val="#ppt_x"/>
                                              </p:val>
                                            </p:tav>
                                            <p:tav tm="100000">
                                              <p:val>
                                                <p:strVal val="#ppt_x"/>
                                              </p:val>
                                            </p:tav>
                                          </p:tavLst>
                                        </p:anim>
                                        <p:anim calcmode="lin" valueType="num" p14:bounceEnd="50000">
                                          <p:cBhvr additive="base">
                                            <p:cTn id="9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2" presetClass="entr" presetSubtype="2" fill="hold" nodeType="clickEffect">
                                      <p:stCondLst>
                                        <p:cond delay="0"/>
                                      </p:stCondLst>
                                      <p:childTnLst>
                                        <p:set>
                                          <p:cBhvr>
                                            <p:cTn id="96" dur="1" fill="hold">
                                              <p:stCondLst>
                                                <p:cond delay="0"/>
                                              </p:stCondLst>
                                            </p:cTn>
                                            <p:tgtEl>
                                              <p:spTgt spid="10"/>
                                            </p:tgtEl>
                                            <p:attrNameLst>
                                              <p:attrName>style.visibility</p:attrName>
                                            </p:attrNameLst>
                                          </p:cBhvr>
                                          <p:to>
                                            <p:strVal val="visible"/>
                                          </p:to>
                                        </p:set>
                                        <p:animEffect transition="in" filter="wipe(right)">
                                          <p:cBhvr>
                                            <p:cTn id="97" dur="500"/>
                                            <p:tgtEl>
                                              <p:spTgt spid="10"/>
                                            </p:tgtEl>
                                          </p:cBhvr>
                                        </p:animEffect>
                                      </p:childTnLst>
                                    </p:cTn>
                                  </p:par>
                                </p:childTnLst>
                              </p:cTn>
                            </p:par>
                            <p:par>
                              <p:cTn id="98" fill="hold">
                                <p:stCondLst>
                                  <p:cond delay="500"/>
                                </p:stCondLst>
                                <p:childTnLst>
                                  <p:par>
                                    <p:cTn id="99" presetID="17" presetClass="entr" presetSubtype="1" fill="hold" grpId="0" nodeType="afterEffect">
                                      <p:stCondLst>
                                        <p:cond delay="0"/>
                                      </p:stCondLst>
                                      <p:iterate type="lt">
                                        <p:tmPct val="40000"/>
                                      </p:iterate>
                                      <p:childTnLst>
                                        <p:set>
                                          <p:cBhvr>
                                            <p:cTn id="100" dur="1" fill="hold">
                                              <p:stCondLst>
                                                <p:cond delay="0"/>
                                              </p:stCondLst>
                                            </p:cTn>
                                            <p:tgtEl>
                                              <p:spTgt spid="9"/>
                                            </p:tgtEl>
                                            <p:attrNameLst>
                                              <p:attrName>style.visibility</p:attrName>
                                            </p:attrNameLst>
                                          </p:cBhvr>
                                          <p:to>
                                            <p:strVal val="visible"/>
                                          </p:to>
                                        </p:set>
                                        <p:anim calcmode="lin" valueType="num">
                                          <p:cBhvr>
                                            <p:cTn id="101" dur="250" fill="hold"/>
                                            <p:tgtEl>
                                              <p:spTgt spid="9"/>
                                            </p:tgtEl>
                                            <p:attrNameLst>
                                              <p:attrName>ppt_x</p:attrName>
                                            </p:attrNameLst>
                                          </p:cBhvr>
                                          <p:tavLst>
                                            <p:tav tm="0">
                                              <p:val>
                                                <p:strVal val="#ppt_x"/>
                                              </p:val>
                                            </p:tav>
                                            <p:tav tm="100000">
                                              <p:val>
                                                <p:strVal val="#ppt_x"/>
                                              </p:val>
                                            </p:tav>
                                          </p:tavLst>
                                        </p:anim>
                                        <p:anim calcmode="lin" valueType="num">
                                          <p:cBhvr>
                                            <p:cTn id="102" dur="250" fill="hold"/>
                                            <p:tgtEl>
                                              <p:spTgt spid="9"/>
                                            </p:tgtEl>
                                            <p:attrNameLst>
                                              <p:attrName>ppt_y</p:attrName>
                                            </p:attrNameLst>
                                          </p:cBhvr>
                                          <p:tavLst>
                                            <p:tav tm="0">
                                              <p:val>
                                                <p:strVal val="#ppt_y-#ppt_h/2"/>
                                              </p:val>
                                            </p:tav>
                                            <p:tav tm="100000">
                                              <p:val>
                                                <p:strVal val="#ppt_y"/>
                                              </p:val>
                                            </p:tav>
                                          </p:tavLst>
                                        </p:anim>
                                        <p:anim calcmode="lin" valueType="num">
                                          <p:cBhvr>
                                            <p:cTn id="103" dur="250" fill="hold"/>
                                            <p:tgtEl>
                                              <p:spTgt spid="9"/>
                                            </p:tgtEl>
                                            <p:attrNameLst>
                                              <p:attrName>ppt_w</p:attrName>
                                            </p:attrNameLst>
                                          </p:cBhvr>
                                          <p:tavLst>
                                            <p:tav tm="0">
                                              <p:val>
                                                <p:strVal val="#ppt_w"/>
                                              </p:val>
                                            </p:tav>
                                            <p:tav tm="100000">
                                              <p:val>
                                                <p:strVal val="#ppt_w"/>
                                              </p:val>
                                            </p:tav>
                                          </p:tavLst>
                                        </p:anim>
                                        <p:anim calcmode="lin" valueType="num">
                                          <p:cBhvr>
                                            <p:cTn id="104" dur="250" fill="hold"/>
                                            <p:tgtEl>
                                              <p:spTgt spid="9"/>
                                            </p:tgtEl>
                                            <p:attrNameLst>
                                              <p:attrName>ppt_h</p:attrName>
                                            </p:attrNameLst>
                                          </p:cBhvr>
                                          <p:tavLst>
                                            <p:tav tm="0">
                                              <p:val>
                                                <p:fltVal val="0"/>
                                              </p:val>
                                            </p:tav>
                                            <p:tav tm="100000">
                                              <p:val>
                                                <p:strVal val="#ppt_h"/>
                                              </p:val>
                                            </p:tav>
                                          </p:tavLst>
                                        </p:anim>
                                      </p:childTnLst>
                                    </p:cTn>
                                  </p:par>
                                </p:childTnLst>
                              </p:cTn>
                            </p:par>
                            <p:par>
                              <p:cTn id="105" fill="hold">
                                <p:stCondLst>
                                  <p:cond delay="1149"/>
                                </p:stCondLst>
                                <p:childTnLst>
                                  <p:par>
                                    <p:cTn id="106" presetID="18" presetClass="entr" presetSubtype="6" fill="hold" grpId="0" nodeType="afterEffect">
                                      <p:stCondLst>
                                        <p:cond delay="0"/>
                                      </p:stCondLst>
                                      <p:childTnLst>
                                        <p:set>
                                          <p:cBhvr>
                                            <p:cTn id="107" dur="1" fill="hold">
                                              <p:stCondLst>
                                                <p:cond delay="0"/>
                                              </p:stCondLst>
                                            </p:cTn>
                                            <p:tgtEl>
                                              <p:spTgt spid="8"/>
                                            </p:tgtEl>
                                            <p:attrNameLst>
                                              <p:attrName>style.visibility</p:attrName>
                                            </p:attrNameLst>
                                          </p:cBhvr>
                                          <p:to>
                                            <p:strVal val="visible"/>
                                          </p:to>
                                        </p:set>
                                        <p:animEffect transition="in" filter="strips(downRight)">
                                          <p:cBhvr>
                                            <p:cTn id="108"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p:bldP spid="9" grpId="0"/>
          <p:bldP spid="12" grpId="0"/>
          <p:bldP spid="13" grpId="0"/>
          <p:bldP spid="15" grpId="0"/>
          <p:bldP spid="16" grpId="0"/>
          <p:bldP spid="18" grpId="0"/>
          <p:bldP spid="19" grpId="0"/>
          <p:bldP spid="21" grpId="0"/>
          <p:bldP spid="2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2"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right)">
                                          <p:cBhvr>
                                            <p:cTn id="13" dur="500"/>
                                            <p:tgtEl>
                                              <p:spTgt spid="20"/>
                                            </p:tgtEl>
                                          </p:cBhvr>
                                        </p:animEffect>
                                      </p:childTnLst>
                                    </p:cTn>
                                  </p:par>
                                </p:childTnLst>
                              </p:cTn>
                            </p:par>
                            <p:par>
                              <p:cTn id="14" fill="hold">
                                <p:stCondLst>
                                  <p:cond delay="500"/>
                                </p:stCondLst>
                                <p:childTnLst>
                                  <p:par>
                                    <p:cTn id="15" presetID="17" presetClass="entr" presetSubtype="1" fill="hold" grpId="0" nodeType="afterEffect">
                                      <p:stCondLst>
                                        <p:cond delay="0"/>
                                      </p:stCondLst>
                                      <p:iterate type="lt">
                                        <p:tmPct val="40000"/>
                                      </p:iterate>
                                      <p:childTnLst>
                                        <p:set>
                                          <p:cBhvr>
                                            <p:cTn id="16" dur="1" fill="hold">
                                              <p:stCondLst>
                                                <p:cond delay="0"/>
                                              </p:stCondLst>
                                            </p:cTn>
                                            <p:tgtEl>
                                              <p:spTgt spid="22"/>
                                            </p:tgtEl>
                                            <p:attrNameLst>
                                              <p:attrName>style.visibility</p:attrName>
                                            </p:attrNameLst>
                                          </p:cBhvr>
                                          <p:to>
                                            <p:strVal val="visible"/>
                                          </p:to>
                                        </p:set>
                                        <p:anim calcmode="lin" valueType="num">
                                          <p:cBhvr>
                                            <p:cTn id="17" dur="250" fill="hold"/>
                                            <p:tgtEl>
                                              <p:spTgt spid="22"/>
                                            </p:tgtEl>
                                            <p:attrNameLst>
                                              <p:attrName>ppt_x</p:attrName>
                                            </p:attrNameLst>
                                          </p:cBhvr>
                                          <p:tavLst>
                                            <p:tav tm="0">
                                              <p:val>
                                                <p:strVal val="#ppt_x"/>
                                              </p:val>
                                            </p:tav>
                                            <p:tav tm="100000">
                                              <p:val>
                                                <p:strVal val="#ppt_x"/>
                                              </p:val>
                                            </p:tav>
                                          </p:tavLst>
                                        </p:anim>
                                        <p:anim calcmode="lin" valueType="num">
                                          <p:cBhvr>
                                            <p:cTn id="18" dur="250" fill="hold"/>
                                            <p:tgtEl>
                                              <p:spTgt spid="22"/>
                                            </p:tgtEl>
                                            <p:attrNameLst>
                                              <p:attrName>ppt_y</p:attrName>
                                            </p:attrNameLst>
                                          </p:cBhvr>
                                          <p:tavLst>
                                            <p:tav tm="0">
                                              <p:val>
                                                <p:strVal val="#ppt_y-#ppt_h/2"/>
                                              </p:val>
                                            </p:tav>
                                            <p:tav tm="100000">
                                              <p:val>
                                                <p:strVal val="#ppt_y"/>
                                              </p:val>
                                            </p:tav>
                                          </p:tavLst>
                                        </p:anim>
                                        <p:anim calcmode="lin" valueType="num">
                                          <p:cBhvr>
                                            <p:cTn id="19" dur="250" fill="hold"/>
                                            <p:tgtEl>
                                              <p:spTgt spid="22"/>
                                            </p:tgtEl>
                                            <p:attrNameLst>
                                              <p:attrName>ppt_w</p:attrName>
                                            </p:attrNameLst>
                                          </p:cBhvr>
                                          <p:tavLst>
                                            <p:tav tm="0">
                                              <p:val>
                                                <p:strVal val="#ppt_w"/>
                                              </p:val>
                                            </p:tav>
                                            <p:tav tm="100000">
                                              <p:val>
                                                <p:strVal val="#ppt_w"/>
                                              </p:val>
                                            </p:tav>
                                          </p:tavLst>
                                        </p:anim>
                                        <p:anim calcmode="lin" valueType="num">
                                          <p:cBhvr>
                                            <p:cTn id="20" dur="250" fill="hold"/>
                                            <p:tgtEl>
                                              <p:spTgt spid="22"/>
                                            </p:tgtEl>
                                            <p:attrNameLst>
                                              <p:attrName>ppt_h</p:attrName>
                                            </p:attrNameLst>
                                          </p:cBhvr>
                                          <p:tavLst>
                                            <p:tav tm="0">
                                              <p:val>
                                                <p:fltVal val="0"/>
                                              </p:val>
                                            </p:tav>
                                            <p:tav tm="100000">
                                              <p:val>
                                                <p:strVal val="#ppt_h"/>
                                              </p:val>
                                            </p:tav>
                                          </p:tavLst>
                                        </p:anim>
                                      </p:childTnLst>
                                    </p:cTn>
                                  </p:par>
                                </p:childTnLst>
                              </p:cTn>
                            </p:par>
                            <p:par>
                              <p:cTn id="21" fill="hold">
                                <p:stCondLst>
                                  <p:cond delay="1149"/>
                                </p:stCondLst>
                                <p:childTnLst>
                                  <p:par>
                                    <p:cTn id="22" presetID="18" presetClass="entr" presetSubtype="6"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strips(downRight)">
                                          <p:cBhvr>
                                            <p:cTn id="24" dur="750"/>
                                            <p:tgtEl>
                                              <p:spTgt spid="21"/>
                                            </p:tgtEl>
                                          </p:cBhvr>
                                        </p:animEffect>
                                      </p:childTnLst>
                                    </p:cTn>
                                  </p:par>
                                </p:childTnLst>
                              </p:cTn>
                            </p:par>
                            <p:par>
                              <p:cTn id="25" fill="hold">
                                <p:stCondLst>
                                  <p:cond delay="2149"/>
                                </p:stCondLst>
                                <p:childTnLst>
                                  <p:par>
                                    <p:cTn id="26" presetID="2" presetClass="entr" presetSubtype="1" fill="hold" grpId="0" nodeType="after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1000" fill="hold"/>
                                            <p:tgtEl>
                                              <p:spTgt spid="4"/>
                                            </p:tgtEl>
                                            <p:attrNameLst>
                                              <p:attrName>ppt_x</p:attrName>
                                            </p:attrNameLst>
                                          </p:cBhvr>
                                          <p:tavLst>
                                            <p:tav tm="0">
                                              <p:val>
                                                <p:strVal val="#ppt_x"/>
                                              </p:val>
                                            </p:tav>
                                            <p:tav tm="100000">
                                              <p:val>
                                                <p:strVal val="#ppt_x"/>
                                              </p:val>
                                            </p:tav>
                                          </p:tavLst>
                                        </p:anim>
                                        <p:anim calcmode="lin" valueType="num">
                                          <p:cBhvr additive="base">
                                            <p:cTn id="29" dur="10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left)">
                                          <p:cBhvr>
                                            <p:cTn id="34" dur="500"/>
                                            <p:tgtEl>
                                              <p:spTgt spid="14"/>
                                            </p:tgtEl>
                                          </p:cBhvr>
                                        </p:animEffect>
                                      </p:childTnLst>
                                    </p:cTn>
                                  </p:par>
                                </p:childTnLst>
                              </p:cTn>
                            </p:par>
                            <p:par>
                              <p:cTn id="35" fill="hold">
                                <p:stCondLst>
                                  <p:cond delay="500"/>
                                </p:stCondLst>
                                <p:childTnLst>
                                  <p:par>
                                    <p:cTn id="36" presetID="17" presetClass="entr" presetSubtype="1" fill="hold" grpId="0" nodeType="afterEffect">
                                      <p:stCondLst>
                                        <p:cond delay="0"/>
                                      </p:stCondLst>
                                      <p:iterate type="lt">
                                        <p:tmPct val="40000"/>
                                      </p:iterate>
                                      <p:childTnLst>
                                        <p:set>
                                          <p:cBhvr>
                                            <p:cTn id="37" dur="1" fill="hold">
                                              <p:stCondLst>
                                                <p:cond delay="0"/>
                                              </p:stCondLst>
                                            </p:cTn>
                                            <p:tgtEl>
                                              <p:spTgt spid="16"/>
                                            </p:tgtEl>
                                            <p:attrNameLst>
                                              <p:attrName>style.visibility</p:attrName>
                                            </p:attrNameLst>
                                          </p:cBhvr>
                                          <p:to>
                                            <p:strVal val="visible"/>
                                          </p:to>
                                        </p:set>
                                        <p:anim calcmode="lin" valueType="num">
                                          <p:cBhvr>
                                            <p:cTn id="38" dur="250" fill="hold"/>
                                            <p:tgtEl>
                                              <p:spTgt spid="16"/>
                                            </p:tgtEl>
                                            <p:attrNameLst>
                                              <p:attrName>ppt_x</p:attrName>
                                            </p:attrNameLst>
                                          </p:cBhvr>
                                          <p:tavLst>
                                            <p:tav tm="0">
                                              <p:val>
                                                <p:strVal val="#ppt_x"/>
                                              </p:val>
                                            </p:tav>
                                            <p:tav tm="100000">
                                              <p:val>
                                                <p:strVal val="#ppt_x"/>
                                              </p:val>
                                            </p:tav>
                                          </p:tavLst>
                                        </p:anim>
                                        <p:anim calcmode="lin" valueType="num">
                                          <p:cBhvr>
                                            <p:cTn id="39" dur="250" fill="hold"/>
                                            <p:tgtEl>
                                              <p:spTgt spid="16"/>
                                            </p:tgtEl>
                                            <p:attrNameLst>
                                              <p:attrName>ppt_y</p:attrName>
                                            </p:attrNameLst>
                                          </p:cBhvr>
                                          <p:tavLst>
                                            <p:tav tm="0">
                                              <p:val>
                                                <p:strVal val="#ppt_y-#ppt_h/2"/>
                                              </p:val>
                                            </p:tav>
                                            <p:tav tm="100000">
                                              <p:val>
                                                <p:strVal val="#ppt_y"/>
                                              </p:val>
                                            </p:tav>
                                          </p:tavLst>
                                        </p:anim>
                                        <p:anim calcmode="lin" valueType="num">
                                          <p:cBhvr>
                                            <p:cTn id="40" dur="250" fill="hold"/>
                                            <p:tgtEl>
                                              <p:spTgt spid="16"/>
                                            </p:tgtEl>
                                            <p:attrNameLst>
                                              <p:attrName>ppt_w</p:attrName>
                                            </p:attrNameLst>
                                          </p:cBhvr>
                                          <p:tavLst>
                                            <p:tav tm="0">
                                              <p:val>
                                                <p:strVal val="#ppt_w"/>
                                              </p:val>
                                            </p:tav>
                                            <p:tav tm="100000">
                                              <p:val>
                                                <p:strVal val="#ppt_w"/>
                                              </p:val>
                                            </p:tav>
                                          </p:tavLst>
                                        </p:anim>
                                        <p:anim calcmode="lin" valueType="num">
                                          <p:cBhvr>
                                            <p:cTn id="41" dur="250" fill="hold"/>
                                            <p:tgtEl>
                                              <p:spTgt spid="16"/>
                                            </p:tgtEl>
                                            <p:attrNameLst>
                                              <p:attrName>ppt_h</p:attrName>
                                            </p:attrNameLst>
                                          </p:cBhvr>
                                          <p:tavLst>
                                            <p:tav tm="0">
                                              <p:val>
                                                <p:fltVal val="0"/>
                                              </p:val>
                                            </p:tav>
                                            <p:tav tm="100000">
                                              <p:val>
                                                <p:strVal val="#ppt_h"/>
                                              </p:val>
                                            </p:tav>
                                          </p:tavLst>
                                        </p:anim>
                                      </p:childTnLst>
                                    </p:cTn>
                                  </p:par>
                                </p:childTnLst>
                              </p:cTn>
                            </p:par>
                            <p:par>
                              <p:cTn id="42" fill="hold">
                                <p:stCondLst>
                                  <p:cond delay="1149"/>
                                </p:stCondLst>
                                <p:childTnLst>
                                  <p:par>
                                    <p:cTn id="43" presetID="18" presetClass="entr" presetSubtype="6" fill="hold" grpId="0" nodeType="after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strips(downRight)">
                                          <p:cBhvr>
                                            <p:cTn id="45" dur="750"/>
                                            <p:tgtEl>
                                              <p:spTgt spid="15"/>
                                            </p:tgtEl>
                                          </p:cBhvr>
                                        </p:animEffect>
                                      </p:childTnLst>
                                    </p:cTn>
                                  </p:par>
                                </p:childTnLst>
                              </p:cTn>
                            </p:par>
                            <p:par>
                              <p:cTn id="46" fill="hold">
                                <p:stCondLst>
                                  <p:cond delay="2149"/>
                                </p:stCondLst>
                                <p:childTnLst>
                                  <p:par>
                                    <p:cTn id="47" presetID="2" presetClass="entr" presetSubtype="1" fill="hold" grpId="0" nodeType="afterEffect">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cBhvr additive="base">
                                            <p:cTn id="49" dur="1000" fill="hold"/>
                                            <p:tgtEl>
                                              <p:spTgt spid="5"/>
                                            </p:tgtEl>
                                            <p:attrNameLst>
                                              <p:attrName>ppt_x</p:attrName>
                                            </p:attrNameLst>
                                          </p:cBhvr>
                                          <p:tavLst>
                                            <p:tav tm="0">
                                              <p:val>
                                                <p:strVal val="#ppt_x"/>
                                              </p:val>
                                            </p:tav>
                                            <p:tav tm="100000">
                                              <p:val>
                                                <p:strVal val="#ppt_x"/>
                                              </p:val>
                                            </p:tav>
                                          </p:tavLst>
                                        </p:anim>
                                        <p:anim calcmode="lin" valueType="num">
                                          <p:cBhvr additive="base">
                                            <p:cTn id="50"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2" presetClass="entr" presetSubtype="2" fill="hold" nodeType="click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wipe(right)">
                                          <p:cBhvr>
                                            <p:cTn id="55" dur="500"/>
                                            <p:tgtEl>
                                              <p:spTgt spid="17"/>
                                            </p:tgtEl>
                                          </p:cBhvr>
                                        </p:animEffect>
                                      </p:childTnLst>
                                    </p:cTn>
                                  </p:par>
                                </p:childTnLst>
                              </p:cTn>
                            </p:par>
                            <p:par>
                              <p:cTn id="56" fill="hold">
                                <p:stCondLst>
                                  <p:cond delay="500"/>
                                </p:stCondLst>
                                <p:childTnLst>
                                  <p:par>
                                    <p:cTn id="57" presetID="17" presetClass="entr" presetSubtype="1" fill="hold" grpId="0" nodeType="afterEffect">
                                      <p:stCondLst>
                                        <p:cond delay="0"/>
                                      </p:stCondLst>
                                      <p:iterate type="lt">
                                        <p:tmPct val="40000"/>
                                      </p:iterate>
                                      <p:childTnLst>
                                        <p:set>
                                          <p:cBhvr>
                                            <p:cTn id="58" dur="1" fill="hold">
                                              <p:stCondLst>
                                                <p:cond delay="0"/>
                                              </p:stCondLst>
                                            </p:cTn>
                                            <p:tgtEl>
                                              <p:spTgt spid="19"/>
                                            </p:tgtEl>
                                            <p:attrNameLst>
                                              <p:attrName>style.visibility</p:attrName>
                                            </p:attrNameLst>
                                          </p:cBhvr>
                                          <p:to>
                                            <p:strVal val="visible"/>
                                          </p:to>
                                        </p:set>
                                        <p:anim calcmode="lin" valueType="num">
                                          <p:cBhvr>
                                            <p:cTn id="59" dur="250" fill="hold"/>
                                            <p:tgtEl>
                                              <p:spTgt spid="19"/>
                                            </p:tgtEl>
                                            <p:attrNameLst>
                                              <p:attrName>ppt_x</p:attrName>
                                            </p:attrNameLst>
                                          </p:cBhvr>
                                          <p:tavLst>
                                            <p:tav tm="0">
                                              <p:val>
                                                <p:strVal val="#ppt_x"/>
                                              </p:val>
                                            </p:tav>
                                            <p:tav tm="100000">
                                              <p:val>
                                                <p:strVal val="#ppt_x"/>
                                              </p:val>
                                            </p:tav>
                                          </p:tavLst>
                                        </p:anim>
                                        <p:anim calcmode="lin" valueType="num">
                                          <p:cBhvr>
                                            <p:cTn id="60" dur="250" fill="hold"/>
                                            <p:tgtEl>
                                              <p:spTgt spid="19"/>
                                            </p:tgtEl>
                                            <p:attrNameLst>
                                              <p:attrName>ppt_y</p:attrName>
                                            </p:attrNameLst>
                                          </p:cBhvr>
                                          <p:tavLst>
                                            <p:tav tm="0">
                                              <p:val>
                                                <p:strVal val="#ppt_y-#ppt_h/2"/>
                                              </p:val>
                                            </p:tav>
                                            <p:tav tm="100000">
                                              <p:val>
                                                <p:strVal val="#ppt_y"/>
                                              </p:val>
                                            </p:tav>
                                          </p:tavLst>
                                        </p:anim>
                                        <p:anim calcmode="lin" valueType="num">
                                          <p:cBhvr>
                                            <p:cTn id="61" dur="250" fill="hold"/>
                                            <p:tgtEl>
                                              <p:spTgt spid="19"/>
                                            </p:tgtEl>
                                            <p:attrNameLst>
                                              <p:attrName>ppt_w</p:attrName>
                                            </p:attrNameLst>
                                          </p:cBhvr>
                                          <p:tavLst>
                                            <p:tav tm="0">
                                              <p:val>
                                                <p:strVal val="#ppt_w"/>
                                              </p:val>
                                            </p:tav>
                                            <p:tav tm="100000">
                                              <p:val>
                                                <p:strVal val="#ppt_w"/>
                                              </p:val>
                                            </p:tav>
                                          </p:tavLst>
                                        </p:anim>
                                        <p:anim calcmode="lin" valueType="num">
                                          <p:cBhvr>
                                            <p:cTn id="62" dur="250" fill="hold"/>
                                            <p:tgtEl>
                                              <p:spTgt spid="19"/>
                                            </p:tgtEl>
                                            <p:attrNameLst>
                                              <p:attrName>ppt_h</p:attrName>
                                            </p:attrNameLst>
                                          </p:cBhvr>
                                          <p:tavLst>
                                            <p:tav tm="0">
                                              <p:val>
                                                <p:fltVal val="0"/>
                                              </p:val>
                                            </p:tav>
                                            <p:tav tm="100000">
                                              <p:val>
                                                <p:strVal val="#ppt_h"/>
                                              </p:val>
                                            </p:tav>
                                          </p:tavLst>
                                        </p:anim>
                                      </p:childTnLst>
                                    </p:cTn>
                                  </p:par>
                                </p:childTnLst>
                              </p:cTn>
                            </p:par>
                            <p:par>
                              <p:cTn id="63" fill="hold">
                                <p:stCondLst>
                                  <p:cond delay="1149"/>
                                </p:stCondLst>
                                <p:childTnLst>
                                  <p:par>
                                    <p:cTn id="64" presetID="18" presetClass="entr" presetSubtype="6" fill="hold" grpId="0" nodeType="after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strips(downRight)">
                                          <p:cBhvr>
                                            <p:cTn id="66" dur="750"/>
                                            <p:tgtEl>
                                              <p:spTgt spid="18"/>
                                            </p:tgtEl>
                                          </p:cBhvr>
                                        </p:animEffect>
                                      </p:childTnLst>
                                    </p:cTn>
                                  </p:par>
                                </p:childTnLst>
                              </p:cTn>
                            </p:par>
                            <p:par>
                              <p:cTn id="67" fill="hold">
                                <p:stCondLst>
                                  <p:cond delay="2149"/>
                                </p:stCondLst>
                                <p:childTnLst>
                                  <p:par>
                                    <p:cTn id="68" presetID="2" presetClass="entr" presetSubtype="1" fill="hold" grpId="0" nodeType="afterEffect">
                                      <p:stCondLst>
                                        <p:cond delay="0"/>
                                      </p:stCondLst>
                                      <p:childTnLst>
                                        <p:set>
                                          <p:cBhvr>
                                            <p:cTn id="69" dur="1" fill="hold">
                                              <p:stCondLst>
                                                <p:cond delay="0"/>
                                              </p:stCondLst>
                                            </p:cTn>
                                            <p:tgtEl>
                                              <p:spTgt spid="6"/>
                                            </p:tgtEl>
                                            <p:attrNameLst>
                                              <p:attrName>style.visibility</p:attrName>
                                            </p:attrNameLst>
                                          </p:cBhvr>
                                          <p:to>
                                            <p:strVal val="visible"/>
                                          </p:to>
                                        </p:set>
                                        <p:anim calcmode="lin" valueType="num">
                                          <p:cBhvr additive="base">
                                            <p:cTn id="70" dur="1000" fill="hold"/>
                                            <p:tgtEl>
                                              <p:spTgt spid="6"/>
                                            </p:tgtEl>
                                            <p:attrNameLst>
                                              <p:attrName>ppt_x</p:attrName>
                                            </p:attrNameLst>
                                          </p:cBhvr>
                                          <p:tavLst>
                                            <p:tav tm="0">
                                              <p:val>
                                                <p:strVal val="#ppt_x"/>
                                              </p:val>
                                            </p:tav>
                                            <p:tav tm="100000">
                                              <p:val>
                                                <p:strVal val="#ppt_x"/>
                                              </p:val>
                                            </p:tav>
                                          </p:tavLst>
                                        </p:anim>
                                        <p:anim calcmode="lin" valueType="num">
                                          <p:cBhvr additive="base">
                                            <p:cTn id="71"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1"/>
                                            </p:tgtEl>
                                            <p:attrNameLst>
                                              <p:attrName>style.visibility</p:attrName>
                                            </p:attrNameLst>
                                          </p:cBhvr>
                                          <p:to>
                                            <p:strVal val="visible"/>
                                          </p:to>
                                        </p:set>
                                        <p:animEffect transition="in" filter="wipe(left)">
                                          <p:cBhvr>
                                            <p:cTn id="76" dur="500"/>
                                            <p:tgtEl>
                                              <p:spTgt spid="11"/>
                                            </p:tgtEl>
                                          </p:cBhvr>
                                        </p:animEffect>
                                      </p:childTnLst>
                                    </p:cTn>
                                  </p:par>
                                </p:childTnLst>
                              </p:cTn>
                            </p:par>
                            <p:par>
                              <p:cTn id="77" fill="hold">
                                <p:stCondLst>
                                  <p:cond delay="500"/>
                                </p:stCondLst>
                                <p:childTnLst>
                                  <p:par>
                                    <p:cTn id="78" presetID="17" presetClass="entr" presetSubtype="1" fill="hold" grpId="0" nodeType="afterEffect">
                                      <p:stCondLst>
                                        <p:cond delay="0"/>
                                      </p:stCondLst>
                                      <p:iterate type="lt">
                                        <p:tmPct val="40000"/>
                                      </p:iterate>
                                      <p:childTnLst>
                                        <p:set>
                                          <p:cBhvr>
                                            <p:cTn id="79" dur="1" fill="hold">
                                              <p:stCondLst>
                                                <p:cond delay="0"/>
                                              </p:stCondLst>
                                            </p:cTn>
                                            <p:tgtEl>
                                              <p:spTgt spid="13"/>
                                            </p:tgtEl>
                                            <p:attrNameLst>
                                              <p:attrName>style.visibility</p:attrName>
                                            </p:attrNameLst>
                                          </p:cBhvr>
                                          <p:to>
                                            <p:strVal val="visible"/>
                                          </p:to>
                                        </p:set>
                                        <p:anim calcmode="lin" valueType="num">
                                          <p:cBhvr>
                                            <p:cTn id="80" dur="250" fill="hold"/>
                                            <p:tgtEl>
                                              <p:spTgt spid="13"/>
                                            </p:tgtEl>
                                            <p:attrNameLst>
                                              <p:attrName>ppt_x</p:attrName>
                                            </p:attrNameLst>
                                          </p:cBhvr>
                                          <p:tavLst>
                                            <p:tav tm="0">
                                              <p:val>
                                                <p:strVal val="#ppt_x"/>
                                              </p:val>
                                            </p:tav>
                                            <p:tav tm="100000">
                                              <p:val>
                                                <p:strVal val="#ppt_x"/>
                                              </p:val>
                                            </p:tav>
                                          </p:tavLst>
                                        </p:anim>
                                        <p:anim calcmode="lin" valueType="num">
                                          <p:cBhvr>
                                            <p:cTn id="81" dur="250" fill="hold"/>
                                            <p:tgtEl>
                                              <p:spTgt spid="13"/>
                                            </p:tgtEl>
                                            <p:attrNameLst>
                                              <p:attrName>ppt_y</p:attrName>
                                            </p:attrNameLst>
                                          </p:cBhvr>
                                          <p:tavLst>
                                            <p:tav tm="0">
                                              <p:val>
                                                <p:strVal val="#ppt_y-#ppt_h/2"/>
                                              </p:val>
                                            </p:tav>
                                            <p:tav tm="100000">
                                              <p:val>
                                                <p:strVal val="#ppt_y"/>
                                              </p:val>
                                            </p:tav>
                                          </p:tavLst>
                                        </p:anim>
                                        <p:anim calcmode="lin" valueType="num">
                                          <p:cBhvr>
                                            <p:cTn id="82" dur="250" fill="hold"/>
                                            <p:tgtEl>
                                              <p:spTgt spid="13"/>
                                            </p:tgtEl>
                                            <p:attrNameLst>
                                              <p:attrName>ppt_w</p:attrName>
                                            </p:attrNameLst>
                                          </p:cBhvr>
                                          <p:tavLst>
                                            <p:tav tm="0">
                                              <p:val>
                                                <p:strVal val="#ppt_w"/>
                                              </p:val>
                                            </p:tav>
                                            <p:tav tm="100000">
                                              <p:val>
                                                <p:strVal val="#ppt_w"/>
                                              </p:val>
                                            </p:tav>
                                          </p:tavLst>
                                        </p:anim>
                                        <p:anim calcmode="lin" valueType="num">
                                          <p:cBhvr>
                                            <p:cTn id="83" dur="250" fill="hold"/>
                                            <p:tgtEl>
                                              <p:spTgt spid="13"/>
                                            </p:tgtEl>
                                            <p:attrNameLst>
                                              <p:attrName>ppt_h</p:attrName>
                                            </p:attrNameLst>
                                          </p:cBhvr>
                                          <p:tavLst>
                                            <p:tav tm="0">
                                              <p:val>
                                                <p:fltVal val="0"/>
                                              </p:val>
                                            </p:tav>
                                            <p:tav tm="100000">
                                              <p:val>
                                                <p:strVal val="#ppt_h"/>
                                              </p:val>
                                            </p:tav>
                                          </p:tavLst>
                                        </p:anim>
                                      </p:childTnLst>
                                    </p:cTn>
                                  </p:par>
                                </p:childTnLst>
                              </p:cTn>
                            </p:par>
                            <p:par>
                              <p:cTn id="84" fill="hold">
                                <p:stCondLst>
                                  <p:cond delay="1149"/>
                                </p:stCondLst>
                                <p:childTnLst>
                                  <p:par>
                                    <p:cTn id="85" presetID="18" presetClass="entr" presetSubtype="6" fill="hold" grpId="0" nodeType="afterEffect">
                                      <p:stCondLst>
                                        <p:cond delay="0"/>
                                      </p:stCondLst>
                                      <p:childTnLst>
                                        <p:set>
                                          <p:cBhvr>
                                            <p:cTn id="86" dur="1" fill="hold">
                                              <p:stCondLst>
                                                <p:cond delay="0"/>
                                              </p:stCondLst>
                                            </p:cTn>
                                            <p:tgtEl>
                                              <p:spTgt spid="12"/>
                                            </p:tgtEl>
                                            <p:attrNameLst>
                                              <p:attrName>style.visibility</p:attrName>
                                            </p:attrNameLst>
                                          </p:cBhvr>
                                          <p:to>
                                            <p:strVal val="visible"/>
                                          </p:to>
                                        </p:set>
                                        <p:animEffect transition="in" filter="strips(downRight)">
                                          <p:cBhvr>
                                            <p:cTn id="87" dur="750"/>
                                            <p:tgtEl>
                                              <p:spTgt spid="12"/>
                                            </p:tgtEl>
                                          </p:cBhvr>
                                        </p:animEffect>
                                      </p:childTnLst>
                                    </p:cTn>
                                  </p:par>
                                </p:childTnLst>
                              </p:cTn>
                            </p:par>
                            <p:par>
                              <p:cTn id="88" fill="hold">
                                <p:stCondLst>
                                  <p:cond delay="2149"/>
                                </p:stCondLst>
                                <p:childTnLst>
                                  <p:par>
                                    <p:cTn id="89" presetID="2" presetClass="entr" presetSubtype="1" fill="hold" grpId="0" nodeType="afterEffect">
                                      <p:stCondLst>
                                        <p:cond delay="0"/>
                                      </p:stCondLst>
                                      <p:childTnLst>
                                        <p:set>
                                          <p:cBhvr>
                                            <p:cTn id="90" dur="1" fill="hold">
                                              <p:stCondLst>
                                                <p:cond delay="0"/>
                                              </p:stCondLst>
                                            </p:cTn>
                                            <p:tgtEl>
                                              <p:spTgt spid="7"/>
                                            </p:tgtEl>
                                            <p:attrNameLst>
                                              <p:attrName>style.visibility</p:attrName>
                                            </p:attrNameLst>
                                          </p:cBhvr>
                                          <p:to>
                                            <p:strVal val="visible"/>
                                          </p:to>
                                        </p:set>
                                        <p:anim calcmode="lin" valueType="num">
                                          <p:cBhvr additive="base">
                                            <p:cTn id="91" dur="1000" fill="hold"/>
                                            <p:tgtEl>
                                              <p:spTgt spid="7"/>
                                            </p:tgtEl>
                                            <p:attrNameLst>
                                              <p:attrName>ppt_x</p:attrName>
                                            </p:attrNameLst>
                                          </p:cBhvr>
                                          <p:tavLst>
                                            <p:tav tm="0">
                                              <p:val>
                                                <p:strVal val="#ppt_x"/>
                                              </p:val>
                                            </p:tav>
                                            <p:tav tm="100000">
                                              <p:val>
                                                <p:strVal val="#ppt_x"/>
                                              </p:val>
                                            </p:tav>
                                          </p:tavLst>
                                        </p:anim>
                                        <p:anim calcmode="lin" valueType="num">
                                          <p:cBhvr additive="base">
                                            <p:cTn id="9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2" presetClass="entr" presetSubtype="2" fill="hold" nodeType="clickEffect">
                                      <p:stCondLst>
                                        <p:cond delay="0"/>
                                      </p:stCondLst>
                                      <p:childTnLst>
                                        <p:set>
                                          <p:cBhvr>
                                            <p:cTn id="96" dur="1" fill="hold">
                                              <p:stCondLst>
                                                <p:cond delay="0"/>
                                              </p:stCondLst>
                                            </p:cTn>
                                            <p:tgtEl>
                                              <p:spTgt spid="10"/>
                                            </p:tgtEl>
                                            <p:attrNameLst>
                                              <p:attrName>style.visibility</p:attrName>
                                            </p:attrNameLst>
                                          </p:cBhvr>
                                          <p:to>
                                            <p:strVal val="visible"/>
                                          </p:to>
                                        </p:set>
                                        <p:animEffect transition="in" filter="wipe(right)">
                                          <p:cBhvr>
                                            <p:cTn id="97" dur="500"/>
                                            <p:tgtEl>
                                              <p:spTgt spid="10"/>
                                            </p:tgtEl>
                                          </p:cBhvr>
                                        </p:animEffect>
                                      </p:childTnLst>
                                    </p:cTn>
                                  </p:par>
                                </p:childTnLst>
                              </p:cTn>
                            </p:par>
                            <p:par>
                              <p:cTn id="98" fill="hold">
                                <p:stCondLst>
                                  <p:cond delay="500"/>
                                </p:stCondLst>
                                <p:childTnLst>
                                  <p:par>
                                    <p:cTn id="99" presetID="17" presetClass="entr" presetSubtype="1" fill="hold" grpId="0" nodeType="afterEffect">
                                      <p:stCondLst>
                                        <p:cond delay="0"/>
                                      </p:stCondLst>
                                      <p:iterate type="lt">
                                        <p:tmPct val="40000"/>
                                      </p:iterate>
                                      <p:childTnLst>
                                        <p:set>
                                          <p:cBhvr>
                                            <p:cTn id="100" dur="1" fill="hold">
                                              <p:stCondLst>
                                                <p:cond delay="0"/>
                                              </p:stCondLst>
                                            </p:cTn>
                                            <p:tgtEl>
                                              <p:spTgt spid="9"/>
                                            </p:tgtEl>
                                            <p:attrNameLst>
                                              <p:attrName>style.visibility</p:attrName>
                                            </p:attrNameLst>
                                          </p:cBhvr>
                                          <p:to>
                                            <p:strVal val="visible"/>
                                          </p:to>
                                        </p:set>
                                        <p:anim calcmode="lin" valueType="num">
                                          <p:cBhvr>
                                            <p:cTn id="101" dur="250" fill="hold"/>
                                            <p:tgtEl>
                                              <p:spTgt spid="9"/>
                                            </p:tgtEl>
                                            <p:attrNameLst>
                                              <p:attrName>ppt_x</p:attrName>
                                            </p:attrNameLst>
                                          </p:cBhvr>
                                          <p:tavLst>
                                            <p:tav tm="0">
                                              <p:val>
                                                <p:strVal val="#ppt_x"/>
                                              </p:val>
                                            </p:tav>
                                            <p:tav tm="100000">
                                              <p:val>
                                                <p:strVal val="#ppt_x"/>
                                              </p:val>
                                            </p:tav>
                                          </p:tavLst>
                                        </p:anim>
                                        <p:anim calcmode="lin" valueType="num">
                                          <p:cBhvr>
                                            <p:cTn id="102" dur="250" fill="hold"/>
                                            <p:tgtEl>
                                              <p:spTgt spid="9"/>
                                            </p:tgtEl>
                                            <p:attrNameLst>
                                              <p:attrName>ppt_y</p:attrName>
                                            </p:attrNameLst>
                                          </p:cBhvr>
                                          <p:tavLst>
                                            <p:tav tm="0">
                                              <p:val>
                                                <p:strVal val="#ppt_y-#ppt_h/2"/>
                                              </p:val>
                                            </p:tav>
                                            <p:tav tm="100000">
                                              <p:val>
                                                <p:strVal val="#ppt_y"/>
                                              </p:val>
                                            </p:tav>
                                          </p:tavLst>
                                        </p:anim>
                                        <p:anim calcmode="lin" valueType="num">
                                          <p:cBhvr>
                                            <p:cTn id="103" dur="250" fill="hold"/>
                                            <p:tgtEl>
                                              <p:spTgt spid="9"/>
                                            </p:tgtEl>
                                            <p:attrNameLst>
                                              <p:attrName>ppt_w</p:attrName>
                                            </p:attrNameLst>
                                          </p:cBhvr>
                                          <p:tavLst>
                                            <p:tav tm="0">
                                              <p:val>
                                                <p:strVal val="#ppt_w"/>
                                              </p:val>
                                            </p:tav>
                                            <p:tav tm="100000">
                                              <p:val>
                                                <p:strVal val="#ppt_w"/>
                                              </p:val>
                                            </p:tav>
                                          </p:tavLst>
                                        </p:anim>
                                        <p:anim calcmode="lin" valueType="num">
                                          <p:cBhvr>
                                            <p:cTn id="104" dur="250" fill="hold"/>
                                            <p:tgtEl>
                                              <p:spTgt spid="9"/>
                                            </p:tgtEl>
                                            <p:attrNameLst>
                                              <p:attrName>ppt_h</p:attrName>
                                            </p:attrNameLst>
                                          </p:cBhvr>
                                          <p:tavLst>
                                            <p:tav tm="0">
                                              <p:val>
                                                <p:fltVal val="0"/>
                                              </p:val>
                                            </p:tav>
                                            <p:tav tm="100000">
                                              <p:val>
                                                <p:strVal val="#ppt_h"/>
                                              </p:val>
                                            </p:tav>
                                          </p:tavLst>
                                        </p:anim>
                                      </p:childTnLst>
                                    </p:cTn>
                                  </p:par>
                                </p:childTnLst>
                              </p:cTn>
                            </p:par>
                            <p:par>
                              <p:cTn id="105" fill="hold">
                                <p:stCondLst>
                                  <p:cond delay="1149"/>
                                </p:stCondLst>
                                <p:childTnLst>
                                  <p:par>
                                    <p:cTn id="106" presetID="18" presetClass="entr" presetSubtype="6" fill="hold" grpId="0" nodeType="afterEffect">
                                      <p:stCondLst>
                                        <p:cond delay="0"/>
                                      </p:stCondLst>
                                      <p:childTnLst>
                                        <p:set>
                                          <p:cBhvr>
                                            <p:cTn id="107" dur="1" fill="hold">
                                              <p:stCondLst>
                                                <p:cond delay="0"/>
                                              </p:stCondLst>
                                            </p:cTn>
                                            <p:tgtEl>
                                              <p:spTgt spid="8"/>
                                            </p:tgtEl>
                                            <p:attrNameLst>
                                              <p:attrName>style.visibility</p:attrName>
                                            </p:attrNameLst>
                                          </p:cBhvr>
                                          <p:to>
                                            <p:strVal val="visible"/>
                                          </p:to>
                                        </p:set>
                                        <p:animEffect transition="in" filter="strips(downRight)">
                                          <p:cBhvr>
                                            <p:cTn id="108"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p:bldP spid="9" grpId="0"/>
          <p:bldP spid="12" grpId="0"/>
          <p:bldP spid="13" grpId="0"/>
          <p:bldP spid="15" grpId="0"/>
          <p:bldP spid="16" grpId="0"/>
          <p:bldP spid="18" grpId="0"/>
          <p:bldP spid="19" grpId="0"/>
          <p:bldP spid="21" grpId="0"/>
          <p:bldP spid="22"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p:txBody>
          <a:bodyPr/>
          <a:lstStyle/>
          <a:p>
            <a:r>
              <a:rPr lang="zh-CN" altLang="en-US">
                <a:cs typeface="+mn-ea"/>
                <a:sym typeface="+mn-lt"/>
              </a:rPr>
              <a:t>点击输入标题内容</a:t>
            </a:r>
            <a:endParaRPr lang="zh-CN" altLang="en-US" dirty="0">
              <a:cs typeface="+mn-ea"/>
              <a:sym typeface="+mn-lt"/>
            </a:endParaRPr>
          </a:p>
        </p:txBody>
      </p:sp>
      <p:sp>
        <p:nvSpPr>
          <p:cNvPr id="17" name="灯片编号占位符 16"/>
          <p:cNvSpPr>
            <a:spLocks noGrp="1"/>
          </p:cNvSpPr>
          <p:nvPr>
            <p:ph type="sldNum" sz="quarter" idx="4294967295"/>
          </p:nvPr>
        </p:nvSpPr>
        <p:spPr>
          <a:xfrm>
            <a:off x="12230100" y="266700"/>
            <a:ext cx="628650" cy="385763"/>
          </a:xfrm>
        </p:spPr>
        <p:txBody>
          <a:bodyPr/>
          <a:lstStyle/>
          <a:p>
            <a:fld id="{EB730883-2733-4EB0-9793-894FF9D50112}" type="slidenum">
              <a:rPr lang="zh-CN" altLang="en-US" smtClean="0">
                <a:latin typeface="+mn-lt"/>
                <a:ea typeface="+mn-ea"/>
                <a:cs typeface="+mn-ea"/>
                <a:sym typeface="+mn-lt"/>
              </a:rPr>
              <a:pPr/>
              <a:t>6</a:t>
            </a:fld>
            <a:endParaRPr lang="zh-CN" altLang="en-US">
              <a:latin typeface="+mn-lt"/>
              <a:ea typeface="+mn-ea"/>
              <a:cs typeface="+mn-ea"/>
              <a:sym typeface="+mn-lt"/>
            </a:endParaRPr>
          </a:p>
        </p:txBody>
      </p:sp>
      <p:sp>
        <p:nvSpPr>
          <p:cNvPr id="4" name="Bent Arrow 3"/>
          <p:cNvSpPr/>
          <p:nvPr/>
        </p:nvSpPr>
        <p:spPr>
          <a:xfrm rot="13500000" flipH="1" flipV="1">
            <a:off x="5924512" y="2055074"/>
            <a:ext cx="1051869" cy="1060422"/>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375" dirty="0">
              <a:solidFill>
                <a:schemeClr val="tx1"/>
              </a:solidFill>
              <a:cs typeface="+mn-ea"/>
              <a:sym typeface="+mn-lt"/>
            </a:endParaRPr>
          </a:p>
        </p:txBody>
      </p:sp>
      <p:sp>
        <p:nvSpPr>
          <p:cNvPr id="5" name="Freeform 4"/>
          <p:cNvSpPr/>
          <p:nvPr/>
        </p:nvSpPr>
        <p:spPr>
          <a:xfrm>
            <a:off x="6844822" y="4420613"/>
            <a:ext cx="1320585" cy="1320586"/>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0070C0"/>
          </a:solidFill>
          <a:ln>
            <a:noFill/>
          </a:ln>
          <a:effectLst>
            <a:outerShdw blurRad="419100" dist="419100" dir="5400000" algn="ctr" rotWithShape="0">
              <a:srgbClr val="000000">
                <a:alpha val="43137"/>
              </a:srgbClr>
            </a:outerShdw>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955" dirty="0">
                <a:cs typeface="+mn-ea"/>
                <a:sym typeface="+mn-lt"/>
              </a:rPr>
              <a:t>b</a:t>
            </a:r>
            <a:endParaRPr lang="en-US" sz="2955" b="1" dirty="0">
              <a:cs typeface="+mn-ea"/>
              <a:sym typeface="+mn-lt"/>
            </a:endParaRPr>
          </a:p>
        </p:txBody>
      </p:sp>
      <p:sp>
        <p:nvSpPr>
          <p:cNvPr id="6" name="Freeform 5"/>
          <p:cNvSpPr/>
          <p:nvPr/>
        </p:nvSpPr>
        <p:spPr>
          <a:xfrm>
            <a:off x="6844822" y="2342113"/>
            <a:ext cx="1320585" cy="1320586"/>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955" dirty="0">
                <a:cs typeface="+mn-ea"/>
                <a:sym typeface="+mn-lt"/>
              </a:rPr>
              <a:t>c</a:t>
            </a:r>
            <a:endParaRPr lang="en-US" sz="2955" b="1" dirty="0">
              <a:cs typeface="+mn-ea"/>
              <a:sym typeface="+mn-lt"/>
            </a:endParaRPr>
          </a:p>
        </p:txBody>
      </p:sp>
      <p:sp>
        <p:nvSpPr>
          <p:cNvPr id="7" name="Freeform 6"/>
          <p:cNvSpPr/>
          <p:nvPr/>
        </p:nvSpPr>
        <p:spPr>
          <a:xfrm>
            <a:off x="4701962" y="2350404"/>
            <a:ext cx="1320585" cy="1320586"/>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0070C0"/>
          </a:solidFill>
          <a:ln>
            <a:noFill/>
          </a:ln>
          <a:effectLst>
            <a:outerShdw blurRad="419100" dist="419100" dir="5400000" algn="ctr" rotWithShape="0">
              <a:srgbClr val="000000">
                <a:alpha val="43137"/>
              </a:srgbClr>
            </a:outerShdw>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955" dirty="0">
                <a:cs typeface="+mn-ea"/>
                <a:sym typeface="+mn-lt"/>
              </a:rPr>
              <a:t>U</a:t>
            </a:r>
            <a:endParaRPr lang="en-US" sz="2955" b="1" dirty="0">
              <a:cs typeface="+mn-ea"/>
              <a:sym typeface="+mn-lt"/>
            </a:endParaRPr>
          </a:p>
        </p:txBody>
      </p:sp>
      <p:sp>
        <p:nvSpPr>
          <p:cNvPr id="8" name="Freeform 7"/>
          <p:cNvSpPr/>
          <p:nvPr/>
        </p:nvSpPr>
        <p:spPr>
          <a:xfrm>
            <a:off x="4701962" y="4420613"/>
            <a:ext cx="1320585" cy="1320586"/>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955" dirty="0">
                <a:cs typeface="+mn-ea"/>
                <a:sym typeface="+mn-lt"/>
              </a:rPr>
              <a:t>!</a:t>
            </a:r>
            <a:endParaRPr lang="en-US" sz="2955" b="1" dirty="0">
              <a:cs typeface="+mn-ea"/>
              <a:sym typeface="+mn-lt"/>
            </a:endParaRPr>
          </a:p>
        </p:txBody>
      </p:sp>
      <p:sp>
        <p:nvSpPr>
          <p:cNvPr id="9" name="Bent Arrow 8"/>
          <p:cNvSpPr/>
          <p:nvPr/>
        </p:nvSpPr>
        <p:spPr>
          <a:xfrm rot="18900000" flipH="1" flipV="1">
            <a:off x="7447081" y="3537278"/>
            <a:ext cx="1051869" cy="1060422"/>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375" dirty="0">
              <a:solidFill>
                <a:schemeClr val="tx1"/>
              </a:solidFill>
              <a:cs typeface="+mn-ea"/>
              <a:sym typeface="+mn-lt"/>
            </a:endParaRPr>
          </a:p>
        </p:txBody>
      </p:sp>
      <p:sp>
        <p:nvSpPr>
          <p:cNvPr id="10" name="Bent Arrow 9"/>
          <p:cNvSpPr/>
          <p:nvPr/>
        </p:nvSpPr>
        <p:spPr>
          <a:xfrm rot="2700000" flipH="1" flipV="1">
            <a:off x="5877997" y="4961860"/>
            <a:ext cx="1051869" cy="1060422"/>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375" dirty="0">
              <a:solidFill>
                <a:schemeClr val="tx1"/>
              </a:solidFill>
              <a:cs typeface="+mn-ea"/>
              <a:sym typeface="+mn-lt"/>
            </a:endParaRPr>
          </a:p>
        </p:txBody>
      </p:sp>
      <p:sp>
        <p:nvSpPr>
          <p:cNvPr id="11" name="Bent Arrow 10"/>
          <p:cNvSpPr/>
          <p:nvPr/>
        </p:nvSpPr>
        <p:spPr>
          <a:xfrm rot="8100000" flipH="1" flipV="1">
            <a:off x="4336587" y="3502678"/>
            <a:ext cx="1051869" cy="1060422"/>
          </a:xfrm>
          <a:prstGeom prst="bentArrow">
            <a:avLst>
              <a:gd name="adj1" fmla="val 5470"/>
              <a:gd name="adj2" fmla="val 9301"/>
              <a:gd name="adj3" fmla="val 12699"/>
              <a:gd name="adj4" fmla="val 39549"/>
            </a:avLst>
          </a:prstGeom>
          <a:solidFill>
            <a:srgbClr val="B2B2B2">
              <a:alpha val="5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375" dirty="0">
              <a:solidFill>
                <a:schemeClr val="tx1"/>
              </a:solidFill>
              <a:cs typeface="+mn-ea"/>
              <a:sym typeface="+mn-lt"/>
            </a:endParaRPr>
          </a:p>
        </p:txBody>
      </p:sp>
      <p:sp>
        <p:nvSpPr>
          <p:cNvPr id="12" name="Text Placeholder 2"/>
          <p:cNvSpPr txBox="1"/>
          <p:nvPr/>
        </p:nvSpPr>
        <p:spPr>
          <a:xfrm>
            <a:off x="8240875" y="2459718"/>
            <a:ext cx="3158188" cy="1016506"/>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ts val="1875"/>
              </a:lnSpc>
              <a:spcBef>
                <a:spcPts val="420"/>
              </a:spcBef>
            </a:pPr>
            <a:r>
              <a:rPr lang="zh-CN" altLang="en-US" sz="2110" b="1" dirty="0">
                <a:solidFill>
                  <a:srgbClr val="4A4A4A"/>
                </a:solidFill>
                <a:latin typeface="+mn-lt"/>
                <a:ea typeface="+mn-ea"/>
                <a:cs typeface="+mn-ea"/>
                <a:sym typeface="+mn-lt"/>
              </a:rPr>
              <a:t>输入标题</a:t>
            </a:r>
            <a:endParaRPr lang="en-US" sz="2110" b="1" dirty="0">
              <a:solidFill>
                <a:srgbClr val="4A4A4A"/>
              </a:solidFill>
              <a:latin typeface="+mn-lt"/>
              <a:ea typeface="+mn-ea"/>
              <a:cs typeface="+mn-ea"/>
              <a:sym typeface="+mn-lt"/>
            </a:endParaRPr>
          </a:p>
          <a:p>
            <a:pPr algn="l">
              <a:lnSpc>
                <a:spcPct val="125000"/>
              </a:lnSpc>
            </a:pPr>
            <a:r>
              <a:rPr lang="zh-CN" altLang="en-US" sz="1475" dirty="0">
                <a:solidFill>
                  <a:srgbClr val="4A4A4A"/>
                </a:solidFill>
                <a:latin typeface="+mn-lt"/>
                <a:ea typeface="+mn-ea"/>
                <a:cs typeface="+mn-ea"/>
                <a:sym typeface="+mn-lt"/>
              </a:rPr>
              <a:t>点击添加文字内容点击添加文字内容点击添加文字内容</a:t>
            </a:r>
            <a:endParaRPr lang="en-US" sz="1475" dirty="0">
              <a:solidFill>
                <a:srgbClr val="4A4A4A"/>
              </a:solidFill>
              <a:latin typeface="+mn-lt"/>
              <a:ea typeface="+mn-ea"/>
              <a:cs typeface="+mn-ea"/>
              <a:sym typeface="+mn-lt"/>
            </a:endParaRPr>
          </a:p>
        </p:txBody>
      </p:sp>
      <p:sp>
        <p:nvSpPr>
          <p:cNvPr id="13" name="Text Placeholder 2"/>
          <p:cNvSpPr txBox="1"/>
          <p:nvPr/>
        </p:nvSpPr>
        <p:spPr>
          <a:xfrm>
            <a:off x="8240875" y="4572652"/>
            <a:ext cx="3158188" cy="1016506"/>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ts val="1875"/>
              </a:lnSpc>
              <a:spcBef>
                <a:spcPts val="420"/>
              </a:spcBef>
            </a:pPr>
            <a:r>
              <a:rPr lang="zh-CN" altLang="en-US" sz="2110" b="1" dirty="0">
                <a:solidFill>
                  <a:srgbClr val="4A4A4A"/>
                </a:solidFill>
                <a:latin typeface="+mn-lt"/>
                <a:ea typeface="+mn-ea"/>
                <a:cs typeface="+mn-ea"/>
                <a:sym typeface="+mn-lt"/>
              </a:rPr>
              <a:t>输入标题</a:t>
            </a:r>
            <a:endParaRPr lang="en-US" sz="2110" b="1" dirty="0">
              <a:solidFill>
                <a:srgbClr val="4A4A4A"/>
              </a:solidFill>
              <a:latin typeface="+mn-lt"/>
              <a:ea typeface="+mn-ea"/>
              <a:cs typeface="+mn-ea"/>
              <a:sym typeface="+mn-lt"/>
            </a:endParaRPr>
          </a:p>
          <a:p>
            <a:pPr algn="l">
              <a:lnSpc>
                <a:spcPct val="125000"/>
              </a:lnSpc>
            </a:pPr>
            <a:r>
              <a:rPr lang="zh-CN" altLang="en-US" sz="1475" dirty="0">
                <a:solidFill>
                  <a:srgbClr val="4A4A4A"/>
                </a:solidFill>
                <a:latin typeface="+mn-lt"/>
                <a:ea typeface="+mn-ea"/>
                <a:cs typeface="+mn-ea"/>
                <a:sym typeface="+mn-lt"/>
              </a:rPr>
              <a:t>点击添加文字内容点击添加文字内容点击添加文字内容</a:t>
            </a:r>
            <a:endParaRPr lang="en-US" sz="1475" dirty="0">
              <a:solidFill>
                <a:srgbClr val="4A4A4A"/>
              </a:solidFill>
              <a:latin typeface="+mn-lt"/>
              <a:ea typeface="+mn-ea"/>
              <a:cs typeface="+mn-ea"/>
              <a:sym typeface="+mn-lt"/>
            </a:endParaRPr>
          </a:p>
        </p:txBody>
      </p:sp>
      <p:sp>
        <p:nvSpPr>
          <p:cNvPr id="14" name="Text Placeholder 2"/>
          <p:cNvSpPr txBox="1"/>
          <p:nvPr/>
        </p:nvSpPr>
        <p:spPr>
          <a:xfrm>
            <a:off x="1398788" y="2459718"/>
            <a:ext cx="3158188" cy="1016506"/>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lnSpc>
                <a:spcPts val="1875"/>
              </a:lnSpc>
              <a:spcBef>
                <a:spcPts val="420"/>
              </a:spcBef>
            </a:pPr>
            <a:r>
              <a:rPr lang="zh-CN" altLang="en-US" sz="2110" b="1" dirty="0">
                <a:solidFill>
                  <a:srgbClr val="4A4A4A"/>
                </a:solidFill>
                <a:latin typeface="+mn-lt"/>
                <a:ea typeface="+mn-ea"/>
                <a:cs typeface="+mn-ea"/>
                <a:sym typeface="+mn-lt"/>
              </a:rPr>
              <a:t>输入标题</a:t>
            </a:r>
            <a:endParaRPr lang="en-US" sz="2110" b="1" dirty="0">
              <a:solidFill>
                <a:srgbClr val="4A4A4A"/>
              </a:solidFill>
              <a:latin typeface="+mn-lt"/>
              <a:ea typeface="+mn-ea"/>
              <a:cs typeface="+mn-ea"/>
              <a:sym typeface="+mn-lt"/>
            </a:endParaRPr>
          </a:p>
          <a:p>
            <a:pPr algn="r">
              <a:lnSpc>
                <a:spcPct val="125000"/>
              </a:lnSpc>
            </a:pPr>
            <a:r>
              <a:rPr lang="zh-CN" altLang="en-US" sz="1475" dirty="0">
                <a:solidFill>
                  <a:srgbClr val="4A4A4A"/>
                </a:solidFill>
                <a:latin typeface="+mn-lt"/>
                <a:ea typeface="+mn-ea"/>
                <a:cs typeface="+mn-ea"/>
                <a:sym typeface="+mn-lt"/>
              </a:rPr>
              <a:t>点击添加文字内容点击添加文字内容点击添加文字内容</a:t>
            </a:r>
            <a:endParaRPr lang="en-US" sz="1475" dirty="0">
              <a:solidFill>
                <a:srgbClr val="4A4A4A"/>
              </a:solidFill>
              <a:latin typeface="+mn-lt"/>
              <a:ea typeface="+mn-ea"/>
              <a:cs typeface="+mn-ea"/>
              <a:sym typeface="+mn-lt"/>
            </a:endParaRPr>
          </a:p>
        </p:txBody>
      </p:sp>
      <p:sp>
        <p:nvSpPr>
          <p:cNvPr id="15" name="Text Placeholder 2"/>
          <p:cNvSpPr txBox="1"/>
          <p:nvPr/>
        </p:nvSpPr>
        <p:spPr>
          <a:xfrm>
            <a:off x="1398788" y="4572652"/>
            <a:ext cx="3158188" cy="1016506"/>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lnSpc>
                <a:spcPts val="1875"/>
              </a:lnSpc>
              <a:spcBef>
                <a:spcPts val="420"/>
              </a:spcBef>
            </a:pPr>
            <a:r>
              <a:rPr lang="zh-CN" altLang="en-US" sz="2110" b="1" dirty="0">
                <a:solidFill>
                  <a:srgbClr val="4A4A4A"/>
                </a:solidFill>
                <a:latin typeface="+mn-lt"/>
                <a:ea typeface="+mn-ea"/>
                <a:cs typeface="+mn-ea"/>
                <a:sym typeface="+mn-lt"/>
              </a:rPr>
              <a:t>输入标题</a:t>
            </a:r>
            <a:endParaRPr lang="en-US" sz="2110" b="1" dirty="0">
              <a:solidFill>
                <a:srgbClr val="4A4A4A"/>
              </a:solidFill>
              <a:latin typeface="+mn-lt"/>
              <a:ea typeface="+mn-ea"/>
              <a:cs typeface="+mn-ea"/>
              <a:sym typeface="+mn-lt"/>
            </a:endParaRPr>
          </a:p>
          <a:p>
            <a:pPr algn="r">
              <a:lnSpc>
                <a:spcPct val="125000"/>
              </a:lnSpc>
            </a:pPr>
            <a:r>
              <a:rPr lang="zh-CN" altLang="en-US" sz="1475" dirty="0">
                <a:solidFill>
                  <a:srgbClr val="4A4A4A"/>
                </a:solidFill>
                <a:latin typeface="+mn-lt"/>
                <a:ea typeface="+mn-ea"/>
                <a:cs typeface="+mn-ea"/>
                <a:sym typeface="+mn-lt"/>
              </a:rPr>
              <a:t>点击添加文字内容点击添加文字内容点击添加文字内容</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90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 presetClass="entr" presetSubtype="2" fill="hold" grpId="0" nodeType="withEffect">
                                  <p:stCondLst>
                                    <p:cond delay="190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1000" fill="hold"/>
                                        <p:tgtEl>
                                          <p:spTgt spid="5"/>
                                        </p:tgtEl>
                                        <p:attrNameLst>
                                          <p:attrName>ppt_x</p:attrName>
                                        </p:attrNameLst>
                                      </p:cBhvr>
                                      <p:tavLst>
                                        <p:tav tm="0">
                                          <p:val>
                                            <p:strVal val="1+#ppt_w/2"/>
                                          </p:val>
                                        </p:tav>
                                        <p:tav tm="100000">
                                          <p:val>
                                            <p:strVal val="#ppt_x"/>
                                          </p:val>
                                        </p:tav>
                                      </p:tavLst>
                                    </p:anim>
                                    <p:anim calcmode="lin" valueType="num">
                                      <p:cBhvr additive="base">
                                        <p:cTn id="11" dur="1000" fill="hold"/>
                                        <p:tgtEl>
                                          <p:spTgt spid="5"/>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170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1000" fill="hold"/>
                                        <p:tgtEl>
                                          <p:spTgt spid="6"/>
                                        </p:tgtEl>
                                        <p:attrNameLst>
                                          <p:attrName>ppt_x</p:attrName>
                                        </p:attrNameLst>
                                      </p:cBhvr>
                                      <p:tavLst>
                                        <p:tav tm="0">
                                          <p:val>
                                            <p:strVal val="1+#ppt_w/2"/>
                                          </p:val>
                                        </p:tav>
                                        <p:tav tm="100000">
                                          <p:val>
                                            <p:strVal val="#ppt_x"/>
                                          </p:val>
                                        </p:tav>
                                      </p:tavLst>
                                    </p:anim>
                                    <p:anim calcmode="lin" valueType="num">
                                      <p:cBhvr additive="base">
                                        <p:cTn id="15" dur="1000" fill="hold"/>
                                        <p:tgtEl>
                                          <p:spTgt spid="6"/>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150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1000" fill="hold"/>
                                        <p:tgtEl>
                                          <p:spTgt spid="7"/>
                                        </p:tgtEl>
                                        <p:attrNameLst>
                                          <p:attrName>ppt_x</p:attrName>
                                        </p:attrNameLst>
                                      </p:cBhvr>
                                      <p:tavLst>
                                        <p:tav tm="0">
                                          <p:val>
                                            <p:strVal val="0-#ppt_w/2"/>
                                          </p:val>
                                        </p:tav>
                                        <p:tav tm="100000">
                                          <p:val>
                                            <p:strVal val="#ppt_x"/>
                                          </p:val>
                                        </p:tav>
                                      </p:tavLst>
                                    </p:anim>
                                    <p:anim calcmode="lin" valueType="num">
                                      <p:cBhvr additive="base">
                                        <p:cTn id="19" dur="1000" fill="hold"/>
                                        <p:tgtEl>
                                          <p:spTgt spid="7"/>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210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0-#ppt_w/2"/>
                                          </p:val>
                                        </p:tav>
                                        <p:tav tm="100000">
                                          <p:val>
                                            <p:strVal val="#ppt_x"/>
                                          </p:val>
                                        </p:tav>
                                      </p:tavLst>
                                    </p:anim>
                                    <p:anim calcmode="lin" valueType="num">
                                      <p:cBhvr additive="base">
                                        <p:cTn id="23" dur="1000" fill="hold"/>
                                        <p:tgtEl>
                                          <p:spTgt spid="8"/>
                                        </p:tgtEl>
                                        <p:attrNameLst>
                                          <p:attrName>ppt_y</p:attrName>
                                        </p:attrNameLst>
                                      </p:cBhvr>
                                      <p:tavLst>
                                        <p:tav tm="0">
                                          <p:val>
                                            <p:strVal val="#ppt_y"/>
                                          </p:val>
                                        </p:tav>
                                        <p:tav tm="100000">
                                          <p:val>
                                            <p:strVal val="#ppt_y"/>
                                          </p:val>
                                        </p:tav>
                                      </p:tavLst>
                                    </p:anim>
                                  </p:childTnLst>
                                </p:cTn>
                              </p:par>
                              <p:par>
                                <p:cTn id="24" presetID="22" presetClass="entr" presetSubtype="4" fill="hold" grpId="0" nodeType="withEffect">
                                  <p:stCondLst>
                                    <p:cond delay="900"/>
                                  </p:stCondLst>
                                  <p:childTnLst>
                                    <p:set>
                                      <p:cBhvr>
                                        <p:cTn id="25" dur="1" fill="hold">
                                          <p:stCondLst>
                                            <p:cond delay="0"/>
                                          </p:stCondLst>
                                        </p:cTn>
                                        <p:tgtEl>
                                          <p:spTgt spid="9"/>
                                        </p:tgtEl>
                                        <p:attrNameLst>
                                          <p:attrName>style.visibility</p:attrName>
                                        </p:attrNameLst>
                                      </p:cBhvr>
                                      <p:to>
                                        <p:strVal val="visible"/>
                                      </p:to>
                                    </p:set>
                                    <p:animEffect transition="in" filter="wipe(down)">
                                      <p:cBhvr>
                                        <p:cTn id="26" dur="500"/>
                                        <p:tgtEl>
                                          <p:spTgt spid="9"/>
                                        </p:tgtEl>
                                      </p:cBhvr>
                                    </p:animEffect>
                                  </p:childTnLst>
                                </p:cTn>
                              </p:par>
                              <p:par>
                                <p:cTn id="27" presetID="22" presetClass="entr" presetSubtype="4" fill="hold" grpId="0" nodeType="withEffect">
                                  <p:stCondLst>
                                    <p:cond delay="900"/>
                                  </p:stCondLst>
                                  <p:childTnLst>
                                    <p:set>
                                      <p:cBhvr>
                                        <p:cTn id="28" dur="1" fill="hold">
                                          <p:stCondLst>
                                            <p:cond delay="0"/>
                                          </p:stCondLst>
                                        </p:cTn>
                                        <p:tgtEl>
                                          <p:spTgt spid="10"/>
                                        </p:tgtEl>
                                        <p:attrNameLst>
                                          <p:attrName>style.visibility</p:attrName>
                                        </p:attrNameLst>
                                      </p:cBhvr>
                                      <p:to>
                                        <p:strVal val="visible"/>
                                      </p:to>
                                    </p:set>
                                    <p:animEffect transition="in" filter="wipe(down)">
                                      <p:cBhvr>
                                        <p:cTn id="29" dur="500"/>
                                        <p:tgtEl>
                                          <p:spTgt spid="10"/>
                                        </p:tgtEl>
                                      </p:cBhvr>
                                    </p:animEffect>
                                  </p:childTnLst>
                                </p:cTn>
                              </p:par>
                              <p:par>
                                <p:cTn id="30" presetID="22" presetClass="entr" presetSubtype="4" fill="hold" grpId="0" nodeType="withEffect">
                                  <p:stCondLst>
                                    <p:cond delay="90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500"/>
                                        <p:tgtEl>
                                          <p:spTgt spid="11"/>
                                        </p:tgtEl>
                                      </p:cBhvr>
                                    </p:animEffect>
                                  </p:childTnLst>
                                </p:cTn>
                              </p:par>
                              <p:par>
                                <p:cTn id="33" presetID="2" presetClass="entr" presetSubtype="2" fill="hold" grpId="0" nodeType="withEffect">
                                  <p:stCondLst>
                                    <p:cond delay="210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1500" fill="hold"/>
                                        <p:tgtEl>
                                          <p:spTgt spid="12"/>
                                        </p:tgtEl>
                                        <p:attrNameLst>
                                          <p:attrName>ppt_x</p:attrName>
                                        </p:attrNameLst>
                                      </p:cBhvr>
                                      <p:tavLst>
                                        <p:tav tm="0">
                                          <p:val>
                                            <p:strVal val="1+#ppt_w/2"/>
                                          </p:val>
                                        </p:tav>
                                        <p:tav tm="100000">
                                          <p:val>
                                            <p:strVal val="#ppt_x"/>
                                          </p:val>
                                        </p:tav>
                                      </p:tavLst>
                                    </p:anim>
                                    <p:anim calcmode="lin" valueType="num">
                                      <p:cBhvr additive="base">
                                        <p:cTn id="36" dur="1500" fill="hold"/>
                                        <p:tgtEl>
                                          <p:spTgt spid="12"/>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2100"/>
                                  </p:stCondLst>
                                  <p:childTnLst>
                                    <p:set>
                                      <p:cBhvr>
                                        <p:cTn id="38" dur="1" fill="hold">
                                          <p:stCondLst>
                                            <p:cond delay="0"/>
                                          </p:stCondLst>
                                        </p:cTn>
                                        <p:tgtEl>
                                          <p:spTgt spid="13"/>
                                        </p:tgtEl>
                                        <p:attrNameLst>
                                          <p:attrName>style.visibility</p:attrName>
                                        </p:attrNameLst>
                                      </p:cBhvr>
                                      <p:to>
                                        <p:strVal val="visible"/>
                                      </p:to>
                                    </p:set>
                                    <p:anim calcmode="lin" valueType="num">
                                      <p:cBhvr additive="base">
                                        <p:cTn id="39" dur="1500" fill="hold"/>
                                        <p:tgtEl>
                                          <p:spTgt spid="13"/>
                                        </p:tgtEl>
                                        <p:attrNameLst>
                                          <p:attrName>ppt_x</p:attrName>
                                        </p:attrNameLst>
                                      </p:cBhvr>
                                      <p:tavLst>
                                        <p:tav tm="0">
                                          <p:val>
                                            <p:strVal val="1+#ppt_w/2"/>
                                          </p:val>
                                        </p:tav>
                                        <p:tav tm="100000">
                                          <p:val>
                                            <p:strVal val="#ppt_x"/>
                                          </p:val>
                                        </p:tav>
                                      </p:tavLst>
                                    </p:anim>
                                    <p:anim calcmode="lin" valueType="num">
                                      <p:cBhvr additive="base">
                                        <p:cTn id="40" dur="1500" fill="hold"/>
                                        <p:tgtEl>
                                          <p:spTgt spid="13"/>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210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1500" fill="hold"/>
                                        <p:tgtEl>
                                          <p:spTgt spid="14"/>
                                        </p:tgtEl>
                                        <p:attrNameLst>
                                          <p:attrName>ppt_x</p:attrName>
                                        </p:attrNameLst>
                                      </p:cBhvr>
                                      <p:tavLst>
                                        <p:tav tm="0">
                                          <p:val>
                                            <p:strVal val="0-#ppt_w/2"/>
                                          </p:val>
                                        </p:tav>
                                        <p:tav tm="100000">
                                          <p:val>
                                            <p:strVal val="#ppt_x"/>
                                          </p:val>
                                        </p:tav>
                                      </p:tavLst>
                                    </p:anim>
                                    <p:anim calcmode="lin" valueType="num">
                                      <p:cBhvr additive="base">
                                        <p:cTn id="44" dur="1500" fill="hold"/>
                                        <p:tgtEl>
                                          <p:spTgt spid="14"/>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210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1500" fill="hold"/>
                                        <p:tgtEl>
                                          <p:spTgt spid="15"/>
                                        </p:tgtEl>
                                        <p:attrNameLst>
                                          <p:attrName>ppt_x</p:attrName>
                                        </p:attrNameLst>
                                      </p:cBhvr>
                                      <p:tavLst>
                                        <p:tav tm="0">
                                          <p:val>
                                            <p:strVal val="0-#ppt_w/2"/>
                                          </p:val>
                                        </p:tav>
                                        <p:tav tm="100000">
                                          <p:val>
                                            <p:strVal val="#ppt_x"/>
                                          </p:val>
                                        </p:tav>
                                      </p:tavLst>
                                    </p:anim>
                                    <p:anim calcmode="lin" valueType="num">
                                      <p:cBhvr additive="base">
                                        <p:cTn id="48" dur="1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p:bldP spid="13" grpId="0"/>
      <p:bldP spid="14" grpId="0"/>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6"/>
          <p:cNvSpPr>
            <a:spLocks noChangeArrowheads="1"/>
          </p:cNvSpPr>
          <p:nvPr/>
        </p:nvSpPr>
        <p:spPr bwMode="auto">
          <a:xfrm>
            <a:off x="2524523" y="3555505"/>
            <a:ext cx="925086" cy="933364"/>
          </a:xfrm>
          <a:prstGeom prst="ellipse">
            <a:avLst/>
          </a:prstGeom>
          <a:solidFill>
            <a:srgbClr val="0070C0"/>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5" name="Oval 7"/>
          <p:cNvSpPr>
            <a:spLocks noChangeArrowheads="1"/>
          </p:cNvSpPr>
          <p:nvPr/>
        </p:nvSpPr>
        <p:spPr bwMode="auto">
          <a:xfrm>
            <a:off x="4237291" y="3552309"/>
            <a:ext cx="925086" cy="933364"/>
          </a:xfrm>
          <a:prstGeom prst="ellipse">
            <a:avLst/>
          </a:prstGeom>
          <a:solidFill>
            <a:schemeClr val="tx1">
              <a:lumMod val="65000"/>
              <a:lumOff val="35000"/>
            </a:schemeClr>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6" name="Oval 8"/>
          <p:cNvSpPr>
            <a:spLocks noChangeArrowheads="1"/>
          </p:cNvSpPr>
          <p:nvPr/>
        </p:nvSpPr>
        <p:spPr bwMode="auto">
          <a:xfrm>
            <a:off x="2059094" y="4095215"/>
            <a:ext cx="144772" cy="144818"/>
          </a:xfrm>
          <a:prstGeom prst="ellipse">
            <a:avLst/>
          </a:prstGeom>
          <a:solidFill>
            <a:srgbClr val="0070C0"/>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7" name="Oval 9"/>
          <p:cNvSpPr>
            <a:spLocks noChangeArrowheads="1"/>
          </p:cNvSpPr>
          <p:nvPr/>
        </p:nvSpPr>
        <p:spPr bwMode="auto">
          <a:xfrm>
            <a:off x="10621126" y="4223562"/>
            <a:ext cx="139408" cy="147494"/>
          </a:xfrm>
          <a:prstGeom prst="ellipse">
            <a:avLst/>
          </a:prstGeom>
          <a:solidFill>
            <a:srgbClr val="0070C0"/>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8" name="Freeform 10"/>
          <p:cNvSpPr/>
          <p:nvPr/>
        </p:nvSpPr>
        <p:spPr bwMode="auto">
          <a:xfrm>
            <a:off x="2053191" y="3080833"/>
            <a:ext cx="1912484" cy="1075606"/>
          </a:xfrm>
          <a:custGeom>
            <a:avLst/>
            <a:gdLst>
              <a:gd name="T0" fmla="*/ 583 w 597"/>
              <a:gd name="T1" fmla="*/ 291 h 333"/>
              <a:gd name="T2" fmla="*/ 291 w 597"/>
              <a:gd name="T3" fmla="*/ 0 h 333"/>
              <a:gd name="T4" fmla="*/ 0 w 597"/>
              <a:gd name="T5" fmla="*/ 291 h 333"/>
              <a:gd name="T6" fmla="*/ 49 w 597"/>
              <a:gd name="T7" fmla="*/ 291 h 333"/>
              <a:gd name="T8" fmla="*/ 291 w 597"/>
              <a:gd name="T9" fmla="*/ 49 h 333"/>
              <a:gd name="T10" fmla="*/ 534 w 597"/>
              <a:gd name="T11" fmla="*/ 291 h 333"/>
              <a:gd name="T12" fmla="*/ 520 w 597"/>
              <a:gd name="T13" fmla="*/ 291 h 333"/>
              <a:gd name="T14" fmla="*/ 559 w 597"/>
              <a:gd name="T15" fmla="*/ 333 h 333"/>
              <a:gd name="T16" fmla="*/ 597 w 597"/>
              <a:gd name="T17" fmla="*/ 291 h 333"/>
              <a:gd name="T18" fmla="*/ 583 w 597"/>
              <a:gd name="T19" fmla="*/ 29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7" h="333">
                <a:moveTo>
                  <a:pt x="583" y="291"/>
                </a:moveTo>
                <a:cubicBezTo>
                  <a:pt x="583" y="130"/>
                  <a:pt x="453" y="0"/>
                  <a:pt x="291" y="0"/>
                </a:cubicBezTo>
                <a:cubicBezTo>
                  <a:pt x="130" y="0"/>
                  <a:pt x="0" y="130"/>
                  <a:pt x="0" y="291"/>
                </a:cubicBezTo>
                <a:cubicBezTo>
                  <a:pt x="49" y="291"/>
                  <a:pt x="49" y="291"/>
                  <a:pt x="49" y="291"/>
                </a:cubicBezTo>
                <a:cubicBezTo>
                  <a:pt x="49" y="157"/>
                  <a:pt x="158" y="49"/>
                  <a:pt x="291" y="49"/>
                </a:cubicBezTo>
                <a:cubicBezTo>
                  <a:pt x="425" y="49"/>
                  <a:pt x="534" y="157"/>
                  <a:pt x="534" y="291"/>
                </a:cubicBezTo>
                <a:cubicBezTo>
                  <a:pt x="520" y="291"/>
                  <a:pt x="520" y="291"/>
                  <a:pt x="520" y="291"/>
                </a:cubicBezTo>
                <a:cubicBezTo>
                  <a:pt x="559" y="333"/>
                  <a:pt x="559" y="333"/>
                  <a:pt x="559" y="333"/>
                </a:cubicBezTo>
                <a:cubicBezTo>
                  <a:pt x="597" y="291"/>
                  <a:pt x="597" y="291"/>
                  <a:pt x="597" y="291"/>
                </a:cubicBezTo>
                <a:lnTo>
                  <a:pt x="583" y="291"/>
                </a:lnTo>
                <a:close/>
              </a:path>
            </a:pathLst>
          </a:custGeom>
          <a:solidFill>
            <a:srgbClr val="0070C0"/>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9" name="Oval 11"/>
          <p:cNvSpPr>
            <a:spLocks noChangeArrowheads="1"/>
          </p:cNvSpPr>
          <p:nvPr/>
        </p:nvSpPr>
        <p:spPr bwMode="auto">
          <a:xfrm>
            <a:off x="5943667" y="3555505"/>
            <a:ext cx="926683" cy="933364"/>
          </a:xfrm>
          <a:prstGeom prst="ellipse">
            <a:avLst/>
          </a:prstGeom>
          <a:solidFill>
            <a:srgbClr val="0070C0"/>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10" name="Oval 12"/>
          <p:cNvSpPr>
            <a:spLocks noChangeArrowheads="1"/>
          </p:cNvSpPr>
          <p:nvPr/>
        </p:nvSpPr>
        <p:spPr bwMode="auto">
          <a:xfrm>
            <a:off x="9364409" y="3555505"/>
            <a:ext cx="925086" cy="933364"/>
          </a:xfrm>
          <a:prstGeom prst="ellipse">
            <a:avLst/>
          </a:prstGeom>
          <a:solidFill>
            <a:srgbClr val="0070C0"/>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11" name="Oval 13"/>
          <p:cNvSpPr>
            <a:spLocks noChangeArrowheads="1"/>
          </p:cNvSpPr>
          <p:nvPr/>
        </p:nvSpPr>
        <p:spPr bwMode="auto">
          <a:xfrm>
            <a:off x="7658033" y="3552309"/>
            <a:ext cx="925086" cy="933364"/>
          </a:xfrm>
          <a:prstGeom prst="ellipse">
            <a:avLst/>
          </a:prstGeom>
          <a:solidFill>
            <a:schemeClr val="tx1">
              <a:lumMod val="65000"/>
              <a:lumOff val="35000"/>
            </a:schemeClr>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12" name="Freeform 14"/>
          <p:cNvSpPr/>
          <p:nvPr/>
        </p:nvSpPr>
        <p:spPr bwMode="auto">
          <a:xfrm>
            <a:off x="5477128" y="3080833"/>
            <a:ext cx="1907689" cy="1075606"/>
          </a:xfrm>
          <a:custGeom>
            <a:avLst/>
            <a:gdLst>
              <a:gd name="T0" fmla="*/ 582 w 596"/>
              <a:gd name="T1" fmla="*/ 291 h 333"/>
              <a:gd name="T2" fmla="*/ 291 w 596"/>
              <a:gd name="T3" fmla="*/ 0 h 333"/>
              <a:gd name="T4" fmla="*/ 0 w 596"/>
              <a:gd name="T5" fmla="*/ 266 h 333"/>
              <a:gd name="T6" fmla="*/ 24 w 596"/>
              <a:gd name="T7" fmla="*/ 240 h 333"/>
              <a:gd name="T8" fmla="*/ 49 w 596"/>
              <a:gd name="T9" fmla="*/ 268 h 333"/>
              <a:gd name="T10" fmla="*/ 291 w 596"/>
              <a:gd name="T11" fmla="*/ 49 h 333"/>
              <a:gd name="T12" fmla="*/ 533 w 596"/>
              <a:gd name="T13" fmla="*/ 291 h 333"/>
              <a:gd name="T14" fmla="*/ 520 w 596"/>
              <a:gd name="T15" fmla="*/ 291 h 333"/>
              <a:gd name="T16" fmla="*/ 558 w 596"/>
              <a:gd name="T17" fmla="*/ 333 h 333"/>
              <a:gd name="T18" fmla="*/ 596 w 596"/>
              <a:gd name="T19" fmla="*/ 291 h 333"/>
              <a:gd name="T20" fmla="*/ 582 w 596"/>
              <a:gd name="T21" fmla="*/ 29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6" h="333">
                <a:moveTo>
                  <a:pt x="582" y="291"/>
                </a:moveTo>
                <a:cubicBezTo>
                  <a:pt x="582" y="130"/>
                  <a:pt x="452" y="0"/>
                  <a:pt x="291" y="0"/>
                </a:cubicBezTo>
                <a:cubicBezTo>
                  <a:pt x="138" y="0"/>
                  <a:pt x="13" y="117"/>
                  <a:pt x="0" y="266"/>
                </a:cubicBezTo>
                <a:cubicBezTo>
                  <a:pt x="24" y="240"/>
                  <a:pt x="24" y="240"/>
                  <a:pt x="24" y="240"/>
                </a:cubicBezTo>
                <a:cubicBezTo>
                  <a:pt x="49" y="268"/>
                  <a:pt x="49" y="268"/>
                  <a:pt x="49" y="268"/>
                </a:cubicBezTo>
                <a:cubicBezTo>
                  <a:pt x="61" y="145"/>
                  <a:pt x="165" y="49"/>
                  <a:pt x="291" y="49"/>
                </a:cubicBezTo>
                <a:cubicBezTo>
                  <a:pt x="425" y="49"/>
                  <a:pt x="533" y="157"/>
                  <a:pt x="533" y="291"/>
                </a:cubicBezTo>
                <a:cubicBezTo>
                  <a:pt x="520" y="291"/>
                  <a:pt x="520" y="291"/>
                  <a:pt x="520" y="291"/>
                </a:cubicBezTo>
                <a:cubicBezTo>
                  <a:pt x="558" y="333"/>
                  <a:pt x="558" y="333"/>
                  <a:pt x="558" y="333"/>
                </a:cubicBezTo>
                <a:cubicBezTo>
                  <a:pt x="596" y="291"/>
                  <a:pt x="596" y="291"/>
                  <a:pt x="596" y="291"/>
                </a:cubicBezTo>
                <a:lnTo>
                  <a:pt x="582" y="291"/>
                </a:lnTo>
                <a:close/>
              </a:path>
            </a:pathLst>
          </a:custGeom>
          <a:solidFill>
            <a:srgbClr val="0070C0"/>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13" name="Freeform 15"/>
          <p:cNvSpPr/>
          <p:nvPr/>
        </p:nvSpPr>
        <p:spPr bwMode="auto">
          <a:xfrm>
            <a:off x="3765960" y="3887935"/>
            <a:ext cx="1909288" cy="1075606"/>
          </a:xfrm>
          <a:custGeom>
            <a:avLst/>
            <a:gdLst>
              <a:gd name="T0" fmla="*/ 558 w 596"/>
              <a:gd name="T1" fmla="*/ 0 h 333"/>
              <a:gd name="T2" fmla="*/ 520 w 596"/>
              <a:gd name="T3" fmla="*/ 41 h 333"/>
              <a:gd name="T4" fmla="*/ 533 w 596"/>
              <a:gd name="T5" fmla="*/ 41 h 333"/>
              <a:gd name="T6" fmla="*/ 291 w 596"/>
              <a:gd name="T7" fmla="*/ 284 h 333"/>
              <a:gd name="T8" fmla="*/ 49 w 596"/>
              <a:gd name="T9" fmla="*/ 65 h 333"/>
              <a:gd name="T10" fmla="*/ 24 w 596"/>
              <a:gd name="T11" fmla="*/ 93 h 333"/>
              <a:gd name="T12" fmla="*/ 0 w 596"/>
              <a:gd name="T13" fmla="*/ 67 h 333"/>
              <a:gd name="T14" fmla="*/ 291 w 596"/>
              <a:gd name="T15" fmla="*/ 333 h 333"/>
              <a:gd name="T16" fmla="*/ 582 w 596"/>
              <a:gd name="T17" fmla="*/ 41 h 333"/>
              <a:gd name="T18" fmla="*/ 596 w 596"/>
              <a:gd name="T19" fmla="*/ 41 h 333"/>
              <a:gd name="T20" fmla="*/ 558 w 596"/>
              <a:gd name="T2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6" h="333">
                <a:moveTo>
                  <a:pt x="558" y="0"/>
                </a:moveTo>
                <a:cubicBezTo>
                  <a:pt x="520" y="41"/>
                  <a:pt x="520" y="41"/>
                  <a:pt x="520" y="41"/>
                </a:cubicBezTo>
                <a:cubicBezTo>
                  <a:pt x="533" y="41"/>
                  <a:pt x="533" y="41"/>
                  <a:pt x="533" y="41"/>
                </a:cubicBezTo>
                <a:cubicBezTo>
                  <a:pt x="533" y="175"/>
                  <a:pt x="425" y="284"/>
                  <a:pt x="291" y="284"/>
                </a:cubicBezTo>
                <a:cubicBezTo>
                  <a:pt x="165" y="284"/>
                  <a:pt x="61" y="188"/>
                  <a:pt x="49" y="65"/>
                </a:cubicBezTo>
                <a:cubicBezTo>
                  <a:pt x="24" y="93"/>
                  <a:pt x="24" y="93"/>
                  <a:pt x="24" y="93"/>
                </a:cubicBezTo>
                <a:cubicBezTo>
                  <a:pt x="0" y="67"/>
                  <a:pt x="0" y="67"/>
                  <a:pt x="0" y="67"/>
                </a:cubicBezTo>
                <a:cubicBezTo>
                  <a:pt x="13" y="216"/>
                  <a:pt x="138" y="333"/>
                  <a:pt x="291" y="333"/>
                </a:cubicBezTo>
                <a:cubicBezTo>
                  <a:pt x="452" y="333"/>
                  <a:pt x="582" y="202"/>
                  <a:pt x="582" y="41"/>
                </a:cubicBezTo>
                <a:cubicBezTo>
                  <a:pt x="596" y="41"/>
                  <a:pt x="596" y="41"/>
                  <a:pt x="596" y="41"/>
                </a:cubicBezTo>
                <a:lnTo>
                  <a:pt x="558" y="0"/>
                </a:ln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14" name="Freeform 16"/>
          <p:cNvSpPr/>
          <p:nvPr/>
        </p:nvSpPr>
        <p:spPr bwMode="auto">
          <a:xfrm>
            <a:off x="8899466" y="3080833"/>
            <a:ext cx="1906093" cy="1075606"/>
          </a:xfrm>
          <a:custGeom>
            <a:avLst/>
            <a:gdLst>
              <a:gd name="T0" fmla="*/ 581 w 595"/>
              <a:gd name="T1" fmla="*/ 291 h 333"/>
              <a:gd name="T2" fmla="*/ 290 w 595"/>
              <a:gd name="T3" fmla="*/ 0 h 333"/>
              <a:gd name="T4" fmla="*/ 0 w 595"/>
              <a:gd name="T5" fmla="*/ 263 h 333"/>
              <a:gd name="T6" fmla="*/ 23 w 595"/>
              <a:gd name="T7" fmla="*/ 238 h 333"/>
              <a:gd name="T8" fmla="*/ 49 w 595"/>
              <a:gd name="T9" fmla="*/ 266 h 333"/>
              <a:gd name="T10" fmla="*/ 290 w 595"/>
              <a:gd name="T11" fmla="*/ 49 h 333"/>
              <a:gd name="T12" fmla="*/ 532 w 595"/>
              <a:gd name="T13" fmla="*/ 291 h 333"/>
              <a:gd name="T14" fmla="*/ 519 w 595"/>
              <a:gd name="T15" fmla="*/ 291 h 333"/>
              <a:gd name="T16" fmla="*/ 557 w 595"/>
              <a:gd name="T17" fmla="*/ 333 h 333"/>
              <a:gd name="T18" fmla="*/ 595 w 595"/>
              <a:gd name="T19" fmla="*/ 291 h 333"/>
              <a:gd name="T20" fmla="*/ 581 w 595"/>
              <a:gd name="T21" fmla="*/ 29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5" h="333">
                <a:moveTo>
                  <a:pt x="581" y="291"/>
                </a:moveTo>
                <a:cubicBezTo>
                  <a:pt x="581" y="130"/>
                  <a:pt x="451" y="0"/>
                  <a:pt x="290" y="0"/>
                </a:cubicBezTo>
                <a:cubicBezTo>
                  <a:pt x="138" y="0"/>
                  <a:pt x="14" y="115"/>
                  <a:pt x="0" y="263"/>
                </a:cubicBezTo>
                <a:cubicBezTo>
                  <a:pt x="23" y="238"/>
                  <a:pt x="23" y="238"/>
                  <a:pt x="23" y="238"/>
                </a:cubicBezTo>
                <a:cubicBezTo>
                  <a:pt x="49" y="266"/>
                  <a:pt x="49" y="266"/>
                  <a:pt x="49" y="266"/>
                </a:cubicBezTo>
                <a:cubicBezTo>
                  <a:pt x="62" y="144"/>
                  <a:pt x="165" y="49"/>
                  <a:pt x="290" y="49"/>
                </a:cubicBezTo>
                <a:cubicBezTo>
                  <a:pt x="424" y="49"/>
                  <a:pt x="532" y="157"/>
                  <a:pt x="532" y="291"/>
                </a:cubicBezTo>
                <a:cubicBezTo>
                  <a:pt x="519" y="291"/>
                  <a:pt x="519" y="291"/>
                  <a:pt x="519" y="291"/>
                </a:cubicBezTo>
                <a:cubicBezTo>
                  <a:pt x="557" y="333"/>
                  <a:pt x="557" y="333"/>
                  <a:pt x="557" y="333"/>
                </a:cubicBezTo>
                <a:cubicBezTo>
                  <a:pt x="595" y="291"/>
                  <a:pt x="595" y="291"/>
                  <a:pt x="595" y="291"/>
                </a:cubicBezTo>
                <a:lnTo>
                  <a:pt x="581" y="291"/>
                </a:lnTo>
                <a:close/>
              </a:path>
            </a:pathLst>
          </a:custGeom>
          <a:solidFill>
            <a:srgbClr val="0070C0"/>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15" name="Freeform 17"/>
          <p:cNvSpPr/>
          <p:nvPr/>
        </p:nvSpPr>
        <p:spPr bwMode="auto">
          <a:xfrm>
            <a:off x="7186702" y="3887935"/>
            <a:ext cx="1909288" cy="1075606"/>
          </a:xfrm>
          <a:custGeom>
            <a:avLst/>
            <a:gdLst>
              <a:gd name="T0" fmla="*/ 558 w 596"/>
              <a:gd name="T1" fmla="*/ 0 h 333"/>
              <a:gd name="T2" fmla="*/ 520 w 596"/>
              <a:gd name="T3" fmla="*/ 41 h 333"/>
              <a:gd name="T4" fmla="*/ 533 w 596"/>
              <a:gd name="T5" fmla="*/ 41 h 333"/>
              <a:gd name="T6" fmla="*/ 291 w 596"/>
              <a:gd name="T7" fmla="*/ 284 h 333"/>
              <a:gd name="T8" fmla="*/ 49 w 596"/>
              <a:gd name="T9" fmla="*/ 65 h 333"/>
              <a:gd name="T10" fmla="*/ 24 w 596"/>
              <a:gd name="T11" fmla="*/ 93 h 333"/>
              <a:gd name="T12" fmla="*/ 0 w 596"/>
              <a:gd name="T13" fmla="*/ 67 h 333"/>
              <a:gd name="T14" fmla="*/ 291 w 596"/>
              <a:gd name="T15" fmla="*/ 333 h 333"/>
              <a:gd name="T16" fmla="*/ 582 w 596"/>
              <a:gd name="T17" fmla="*/ 41 h 333"/>
              <a:gd name="T18" fmla="*/ 596 w 596"/>
              <a:gd name="T19" fmla="*/ 41 h 333"/>
              <a:gd name="T20" fmla="*/ 558 w 596"/>
              <a:gd name="T2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6" h="333">
                <a:moveTo>
                  <a:pt x="558" y="0"/>
                </a:moveTo>
                <a:cubicBezTo>
                  <a:pt x="520" y="41"/>
                  <a:pt x="520" y="41"/>
                  <a:pt x="520" y="41"/>
                </a:cubicBezTo>
                <a:cubicBezTo>
                  <a:pt x="533" y="41"/>
                  <a:pt x="533" y="41"/>
                  <a:pt x="533" y="41"/>
                </a:cubicBezTo>
                <a:cubicBezTo>
                  <a:pt x="533" y="175"/>
                  <a:pt x="425" y="284"/>
                  <a:pt x="291" y="284"/>
                </a:cubicBezTo>
                <a:cubicBezTo>
                  <a:pt x="165" y="284"/>
                  <a:pt x="61" y="188"/>
                  <a:pt x="49" y="65"/>
                </a:cubicBezTo>
                <a:cubicBezTo>
                  <a:pt x="24" y="93"/>
                  <a:pt x="24" y="93"/>
                  <a:pt x="24" y="93"/>
                </a:cubicBezTo>
                <a:cubicBezTo>
                  <a:pt x="0" y="67"/>
                  <a:pt x="0" y="67"/>
                  <a:pt x="0" y="67"/>
                </a:cubicBezTo>
                <a:cubicBezTo>
                  <a:pt x="14" y="216"/>
                  <a:pt x="139" y="333"/>
                  <a:pt x="291" y="333"/>
                </a:cubicBezTo>
                <a:cubicBezTo>
                  <a:pt x="452" y="333"/>
                  <a:pt x="582" y="202"/>
                  <a:pt x="582" y="41"/>
                </a:cubicBezTo>
                <a:cubicBezTo>
                  <a:pt x="596" y="41"/>
                  <a:pt x="596" y="41"/>
                  <a:pt x="596" y="41"/>
                </a:cubicBezTo>
                <a:lnTo>
                  <a:pt x="558" y="0"/>
                </a:ln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16" name="Freeform 18"/>
          <p:cNvSpPr>
            <a:spLocks noEditPoints="1"/>
          </p:cNvSpPr>
          <p:nvPr/>
        </p:nvSpPr>
        <p:spPr bwMode="auto">
          <a:xfrm>
            <a:off x="2828090" y="3817614"/>
            <a:ext cx="317950" cy="405949"/>
          </a:xfrm>
          <a:custGeom>
            <a:avLst/>
            <a:gdLst>
              <a:gd name="T0" fmla="*/ 5 w 99"/>
              <a:gd name="T1" fmla="*/ 0 h 126"/>
              <a:gd name="T2" fmla="*/ 94 w 99"/>
              <a:gd name="T3" fmla="*/ 9 h 126"/>
              <a:gd name="T4" fmla="*/ 81 w 99"/>
              <a:gd name="T5" fmla="*/ 46 h 126"/>
              <a:gd name="T6" fmla="*/ 81 w 99"/>
              <a:gd name="T7" fmla="*/ 82 h 126"/>
              <a:gd name="T8" fmla="*/ 99 w 99"/>
              <a:gd name="T9" fmla="*/ 121 h 126"/>
              <a:gd name="T10" fmla="*/ 0 w 99"/>
              <a:gd name="T11" fmla="*/ 121 h 126"/>
              <a:gd name="T12" fmla="*/ 18 w 99"/>
              <a:gd name="T13" fmla="*/ 82 h 126"/>
              <a:gd name="T14" fmla="*/ 18 w 99"/>
              <a:gd name="T15" fmla="*/ 46 h 126"/>
              <a:gd name="T16" fmla="*/ 5 w 99"/>
              <a:gd name="T17" fmla="*/ 9 h 126"/>
              <a:gd name="T18" fmla="*/ 67 w 99"/>
              <a:gd name="T19" fmla="*/ 94 h 126"/>
              <a:gd name="T20" fmla="*/ 15 w 99"/>
              <a:gd name="T21" fmla="*/ 116 h 126"/>
              <a:gd name="T22" fmla="*/ 17 w 99"/>
              <a:gd name="T23" fmla="*/ 100 h 126"/>
              <a:gd name="T24" fmla="*/ 70 w 99"/>
              <a:gd name="T25" fmla="*/ 89 h 126"/>
              <a:gd name="T26" fmla="*/ 76 w 99"/>
              <a:gd name="T27" fmla="*/ 85 h 126"/>
              <a:gd name="T28" fmla="*/ 53 w 99"/>
              <a:gd name="T29" fmla="*/ 66 h 126"/>
              <a:gd name="T30" fmla="*/ 52 w 99"/>
              <a:gd name="T31" fmla="*/ 66 h 126"/>
              <a:gd name="T32" fmla="*/ 52 w 99"/>
              <a:gd name="T33" fmla="*/ 66 h 126"/>
              <a:gd name="T34" fmla="*/ 51 w 99"/>
              <a:gd name="T35" fmla="*/ 64 h 126"/>
              <a:gd name="T36" fmla="*/ 51 w 99"/>
              <a:gd name="T37" fmla="*/ 64 h 126"/>
              <a:gd name="T38" fmla="*/ 51 w 99"/>
              <a:gd name="T39" fmla="*/ 63 h 126"/>
              <a:gd name="T40" fmla="*/ 51 w 99"/>
              <a:gd name="T41" fmla="*/ 62 h 126"/>
              <a:gd name="T42" fmla="*/ 52 w 99"/>
              <a:gd name="T43" fmla="*/ 62 h 126"/>
              <a:gd name="T44" fmla="*/ 52 w 99"/>
              <a:gd name="T45" fmla="*/ 61 h 126"/>
              <a:gd name="T46" fmla="*/ 53 w 99"/>
              <a:gd name="T47" fmla="*/ 61 h 126"/>
              <a:gd name="T48" fmla="*/ 84 w 99"/>
              <a:gd name="T49" fmla="*/ 9 h 126"/>
              <a:gd name="T50" fmla="*/ 23 w 99"/>
              <a:gd name="T51" fmla="*/ 43 h 126"/>
              <a:gd name="T52" fmla="*/ 46 w 99"/>
              <a:gd name="T53" fmla="*/ 61 h 126"/>
              <a:gd name="T54" fmla="*/ 47 w 99"/>
              <a:gd name="T55" fmla="*/ 62 h 126"/>
              <a:gd name="T56" fmla="*/ 47 w 99"/>
              <a:gd name="T57" fmla="*/ 62 h 126"/>
              <a:gd name="T58" fmla="*/ 48 w 99"/>
              <a:gd name="T59" fmla="*/ 63 h 126"/>
              <a:gd name="T60" fmla="*/ 48 w 99"/>
              <a:gd name="T61" fmla="*/ 64 h 126"/>
              <a:gd name="T62" fmla="*/ 48 w 99"/>
              <a:gd name="T63" fmla="*/ 64 h 126"/>
              <a:gd name="T64" fmla="*/ 47 w 99"/>
              <a:gd name="T65" fmla="*/ 65 h 126"/>
              <a:gd name="T66" fmla="*/ 47 w 99"/>
              <a:gd name="T67" fmla="*/ 66 h 126"/>
              <a:gd name="T68" fmla="*/ 46 w 99"/>
              <a:gd name="T69" fmla="*/ 66 h 126"/>
              <a:gd name="T70" fmla="*/ 45 w 99"/>
              <a:gd name="T71" fmla="*/ 66 h 126"/>
              <a:gd name="T72" fmla="*/ 17 w 99"/>
              <a:gd name="T73" fmla="*/ 100 h 126"/>
              <a:gd name="T74" fmla="*/ 33 w 99"/>
              <a:gd name="T75" fmla="*/ 48 h 126"/>
              <a:gd name="T76" fmla="*/ 47 w 99"/>
              <a:gd name="T77" fmla="*/ 56 h 126"/>
              <a:gd name="T78" fmla="*/ 48 w 99"/>
              <a:gd name="T79" fmla="*/ 57 h 126"/>
              <a:gd name="T80" fmla="*/ 51 w 99"/>
              <a:gd name="T81" fmla="*/ 57 h 126"/>
              <a:gd name="T82" fmla="*/ 52 w 99"/>
              <a:gd name="T83" fmla="*/ 56 h 126"/>
              <a:gd name="T84" fmla="*/ 75 w 99"/>
              <a:gd name="T85" fmla="*/ 34 h 126"/>
              <a:gd name="T86" fmla="*/ 62 w 99"/>
              <a:gd name="T87" fmla="*/ 44 h 126"/>
              <a:gd name="T88" fmla="*/ 50 w 99"/>
              <a:gd name="T89" fmla="*/ 51 h 126"/>
              <a:gd name="T90" fmla="*/ 49 w 99"/>
              <a:gd name="T91" fmla="*/ 51 h 126"/>
              <a:gd name="T92" fmla="*/ 37 w 99"/>
              <a:gd name="T93" fmla="*/ 44 h 126"/>
              <a:gd name="T94" fmla="*/ 24 w 99"/>
              <a:gd name="T95" fmla="*/ 34 h 126"/>
              <a:gd name="T96" fmla="*/ 50 w 99"/>
              <a:gd name="T97" fmla="*/ 5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 h="126">
                <a:moveTo>
                  <a:pt x="5" y="9"/>
                </a:moveTo>
                <a:cubicBezTo>
                  <a:pt x="2" y="9"/>
                  <a:pt x="0" y="7"/>
                  <a:pt x="0" y="4"/>
                </a:cubicBezTo>
                <a:cubicBezTo>
                  <a:pt x="0" y="2"/>
                  <a:pt x="2" y="0"/>
                  <a:pt x="5" y="0"/>
                </a:cubicBezTo>
                <a:cubicBezTo>
                  <a:pt x="94" y="0"/>
                  <a:pt x="94" y="0"/>
                  <a:pt x="94" y="0"/>
                </a:cubicBezTo>
                <a:cubicBezTo>
                  <a:pt x="97" y="0"/>
                  <a:pt x="99" y="2"/>
                  <a:pt x="99" y="4"/>
                </a:cubicBezTo>
                <a:cubicBezTo>
                  <a:pt x="99" y="7"/>
                  <a:pt x="97" y="9"/>
                  <a:pt x="94" y="9"/>
                </a:cubicBezTo>
                <a:cubicBezTo>
                  <a:pt x="90" y="9"/>
                  <a:pt x="90" y="9"/>
                  <a:pt x="90" y="9"/>
                </a:cubicBezTo>
                <a:cubicBezTo>
                  <a:pt x="89" y="25"/>
                  <a:pt x="86" y="37"/>
                  <a:pt x="81" y="46"/>
                </a:cubicBezTo>
                <a:cubicBezTo>
                  <a:pt x="81" y="46"/>
                  <a:pt x="81" y="46"/>
                  <a:pt x="81" y="46"/>
                </a:cubicBezTo>
                <a:cubicBezTo>
                  <a:pt x="76" y="55"/>
                  <a:pt x="69" y="60"/>
                  <a:pt x="62" y="64"/>
                </a:cubicBezTo>
                <a:cubicBezTo>
                  <a:pt x="69" y="67"/>
                  <a:pt x="76" y="73"/>
                  <a:pt x="81" y="82"/>
                </a:cubicBezTo>
                <a:cubicBezTo>
                  <a:pt x="81" y="82"/>
                  <a:pt x="81" y="82"/>
                  <a:pt x="81" y="82"/>
                </a:cubicBezTo>
                <a:cubicBezTo>
                  <a:pt x="86" y="90"/>
                  <a:pt x="89" y="101"/>
                  <a:pt x="90" y="116"/>
                </a:cubicBezTo>
                <a:cubicBezTo>
                  <a:pt x="94" y="116"/>
                  <a:pt x="94" y="116"/>
                  <a:pt x="94" y="116"/>
                </a:cubicBezTo>
                <a:cubicBezTo>
                  <a:pt x="97" y="116"/>
                  <a:pt x="99" y="118"/>
                  <a:pt x="99" y="121"/>
                </a:cubicBezTo>
                <a:cubicBezTo>
                  <a:pt x="99" y="124"/>
                  <a:pt x="97" y="126"/>
                  <a:pt x="94" y="126"/>
                </a:cubicBezTo>
                <a:cubicBezTo>
                  <a:pt x="5" y="126"/>
                  <a:pt x="5" y="126"/>
                  <a:pt x="5" y="126"/>
                </a:cubicBezTo>
                <a:cubicBezTo>
                  <a:pt x="2" y="126"/>
                  <a:pt x="0" y="124"/>
                  <a:pt x="0" y="121"/>
                </a:cubicBezTo>
                <a:cubicBezTo>
                  <a:pt x="0" y="118"/>
                  <a:pt x="2" y="116"/>
                  <a:pt x="5" y="116"/>
                </a:cubicBezTo>
                <a:cubicBezTo>
                  <a:pt x="9" y="116"/>
                  <a:pt x="9" y="116"/>
                  <a:pt x="9" y="116"/>
                </a:cubicBezTo>
                <a:cubicBezTo>
                  <a:pt x="10" y="101"/>
                  <a:pt x="13" y="90"/>
                  <a:pt x="18" y="82"/>
                </a:cubicBezTo>
                <a:cubicBezTo>
                  <a:pt x="18" y="82"/>
                  <a:pt x="18" y="82"/>
                  <a:pt x="18" y="82"/>
                </a:cubicBezTo>
                <a:cubicBezTo>
                  <a:pt x="23" y="73"/>
                  <a:pt x="30" y="67"/>
                  <a:pt x="37" y="64"/>
                </a:cubicBezTo>
                <a:cubicBezTo>
                  <a:pt x="30" y="60"/>
                  <a:pt x="23" y="55"/>
                  <a:pt x="18" y="46"/>
                </a:cubicBezTo>
                <a:cubicBezTo>
                  <a:pt x="18" y="46"/>
                  <a:pt x="18" y="46"/>
                  <a:pt x="18" y="46"/>
                </a:cubicBezTo>
                <a:cubicBezTo>
                  <a:pt x="13" y="37"/>
                  <a:pt x="9" y="25"/>
                  <a:pt x="9" y="9"/>
                </a:cubicBezTo>
                <a:cubicBezTo>
                  <a:pt x="5" y="9"/>
                  <a:pt x="5" y="9"/>
                  <a:pt x="5" y="9"/>
                </a:cubicBezTo>
                <a:close/>
                <a:moveTo>
                  <a:pt x="83" y="116"/>
                </a:moveTo>
                <a:cubicBezTo>
                  <a:pt x="83" y="116"/>
                  <a:pt x="83" y="116"/>
                  <a:pt x="83" y="116"/>
                </a:cubicBezTo>
                <a:cubicBezTo>
                  <a:pt x="81" y="106"/>
                  <a:pt x="75" y="99"/>
                  <a:pt x="67" y="94"/>
                </a:cubicBezTo>
                <a:cubicBezTo>
                  <a:pt x="62" y="91"/>
                  <a:pt x="55" y="90"/>
                  <a:pt x="49" y="90"/>
                </a:cubicBezTo>
                <a:cubicBezTo>
                  <a:pt x="43" y="90"/>
                  <a:pt x="37" y="91"/>
                  <a:pt x="32" y="94"/>
                </a:cubicBezTo>
                <a:cubicBezTo>
                  <a:pt x="24" y="99"/>
                  <a:pt x="18" y="106"/>
                  <a:pt x="15" y="116"/>
                </a:cubicBezTo>
                <a:cubicBezTo>
                  <a:pt x="83" y="116"/>
                  <a:pt x="83" y="116"/>
                  <a:pt x="83" y="116"/>
                </a:cubicBezTo>
                <a:close/>
                <a:moveTo>
                  <a:pt x="17" y="100"/>
                </a:moveTo>
                <a:cubicBezTo>
                  <a:pt x="17" y="100"/>
                  <a:pt x="17" y="100"/>
                  <a:pt x="17" y="100"/>
                </a:cubicBezTo>
                <a:cubicBezTo>
                  <a:pt x="20" y="95"/>
                  <a:pt x="24" y="92"/>
                  <a:pt x="29" y="89"/>
                </a:cubicBezTo>
                <a:cubicBezTo>
                  <a:pt x="35" y="86"/>
                  <a:pt x="42" y="84"/>
                  <a:pt x="49" y="84"/>
                </a:cubicBezTo>
                <a:cubicBezTo>
                  <a:pt x="56" y="84"/>
                  <a:pt x="64" y="86"/>
                  <a:pt x="70" y="89"/>
                </a:cubicBezTo>
                <a:cubicBezTo>
                  <a:pt x="74" y="92"/>
                  <a:pt x="78" y="95"/>
                  <a:pt x="82" y="100"/>
                </a:cubicBezTo>
                <a:cubicBezTo>
                  <a:pt x="80" y="94"/>
                  <a:pt x="78" y="89"/>
                  <a:pt x="76" y="85"/>
                </a:cubicBezTo>
                <a:cubicBezTo>
                  <a:pt x="76" y="85"/>
                  <a:pt x="76" y="85"/>
                  <a:pt x="76" y="85"/>
                </a:cubicBezTo>
                <a:cubicBezTo>
                  <a:pt x="70" y="75"/>
                  <a:pt x="62" y="69"/>
                  <a:pt x="53" y="66"/>
                </a:cubicBezTo>
                <a:cubicBezTo>
                  <a:pt x="53" y="66"/>
                  <a:pt x="53" y="66"/>
                  <a:pt x="53" y="66"/>
                </a:cubicBezTo>
                <a:cubicBezTo>
                  <a:pt x="53" y="66"/>
                  <a:pt x="53" y="66"/>
                  <a:pt x="53" y="66"/>
                </a:cubicBezTo>
                <a:cubicBezTo>
                  <a:pt x="53" y="66"/>
                  <a:pt x="52" y="66"/>
                  <a:pt x="52" y="66"/>
                </a:cubicBezTo>
                <a:cubicBezTo>
                  <a:pt x="52" y="66"/>
                  <a:pt x="52" y="66"/>
                  <a:pt x="52" y="66"/>
                </a:cubicBezTo>
                <a:cubicBezTo>
                  <a:pt x="52" y="66"/>
                  <a:pt x="52" y="66"/>
                  <a:pt x="52" y="66"/>
                </a:cubicBezTo>
                <a:cubicBezTo>
                  <a:pt x="52" y="66"/>
                  <a:pt x="52" y="66"/>
                  <a:pt x="52" y="66"/>
                </a:cubicBezTo>
                <a:cubicBezTo>
                  <a:pt x="52" y="66"/>
                  <a:pt x="52" y="66"/>
                  <a:pt x="52" y="66"/>
                </a:cubicBezTo>
                <a:cubicBezTo>
                  <a:pt x="52" y="66"/>
                  <a:pt x="52" y="66"/>
                  <a:pt x="52" y="66"/>
                </a:cubicBezTo>
                <a:cubicBezTo>
                  <a:pt x="52" y="65"/>
                  <a:pt x="52" y="65"/>
                  <a:pt x="51" y="65"/>
                </a:cubicBezTo>
                <a:cubicBezTo>
                  <a:pt x="51" y="65"/>
                  <a:pt x="51" y="65"/>
                  <a:pt x="51" y="65"/>
                </a:cubicBezTo>
                <a:cubicBezTo>
                  <a:pt x="51" y="65"/>
                  <a:pt x="51" y="64"/>
                  <a:pt x="51" y="64"/>
                </a:cubicBezTo>
                <a:cubicBezTo>
                  <a:pt x="51" y="64"/>
                  <a:pt x="51" y="64"/>
                  <a:pt x="51" y="64"/>
                </a:cubicBezTo>
                <a:cubicBezTo>
                  <a:pt x="51" y="64"/>
                  <a:pt x="51" y="64"/>
                  <a:pt x="51" y="64"/>
                </a:cubicBezTo>
                <a:cubicBezTo>
                  <a:pt x="51" y="64"/>
                  <a:pt x="51" y="64"/>
                  <a:pt x="51" y="64"/>
                </a:cubicBezTo>
                <a:cubicBezTo>
                  <a:pt x="51" y="64"/>
                  <a:pt x="51" y="64"/>
                  <a:pt x="51" y="64"/>
                </a:cubicBezTo>
                <a:cubicBezTo>
                  <a:pt x="51" y="63"/>
                  <a:pt x="51" y="63"/>
                  <a:pt x="51" y="63"/>
                </a:cubicBezTo>
                <a:cubicBezTo>
                  <a:pt x="51" y="63"/>
                  <a:pt x="51" y="63"/>
                  <a:pt x="51" y="63"/>
                </a:cubicBezTo>
                <a:cubicBezTo>
                  <a:pt x="51" y="63"/>
                  <a:pt x="51" y="63"/>
                  <a:pt x="51" y="63"/>
                </a:cubicBezTo>
                <a:cubicBezTo>
                  <a:pt x="51" y="63"/>
                  <a:pt x="51" y="63"/>
                  <a:pt x="51" y="63"/>
                </a:cubicBezTo>
                <a:cubicBezTo>
                  <a:pt x="51" y="62"/>
                  <a:pt x="51" y="62"/>
                  <a:pt x="51" y="62"/>
                </a:cubicBezTo>
                <a:cubicBezTo>
                  <a:pt x="52" y="62"/>
                  <a:pt x="52" y="62"/>
                  <a:pt x="52" y="62"/>
                </a:cubicBezTo>
                <a:cubicBezTo>
                  <a:pt x="52" y="62"/>
                  <a:pt x="52" y="62"/>
                  <a:pt x="52" y="62"/>
                </a:cubicBezTo>
                <a:cubicBezTo>
                  <a:pt x="52" y="62"/>
                  <a:pt x="52" y="62"/>
                  <a:pt x="52" y="62"/>
                </a:cubicBezTo>
                <a:cubicBezTo>
                  <a:pt x="52" y="62"/>
                  <a:pt x="52" y="62"/>
                  <a:pt x="52" y="62"/>
                </a:cubicBezTo>
                <a:cubicBezTo>
                  <a:pt x="52" y="61"/>
                  <a:pt x="52" y="61"/>
                  <a:pt x="52" y="61"/>
                </a:cubicBezTo>
                <a:cubicBezTo>
                  <a:pt x="52" y="61"/>
                  <a:pt x="52" y="61"/>
                  <a:pt x="52" y="61"/>
                </a:cubicBezTo>
                <a:cubicBezTo>
                  <a:pt x="52" y="61"/>
                  <a:pt x="53" y="61"/>
                  <a:pt x="53" y="61"/>
                </a:cubicBezTo>
                <a:cubicBezTo>
                  <a:pt x="53" y="61"/>
                  <a:pt x="53" y="61"/>
                  <a:pt x="53" y="61"/>
                </a:cubicBezTo>
                <a:cubicBezTo>
                  <a:pt x="53" y="61"/>
                  <a:pt x="53" y="61"/>
                  <a:pt x="53" y="61"/>
                </a:cubicBezTo>
                <a:cubicBezTo>
                  <a:pt x="62" y="58"/>
                  <a:pt x="70" y="53"/>
                  <a:pt x="76" y="43"/>
                </a:cubicBezTo>
                <a:cubicBezTo>
                  <a:pt x="76" y="43"/>
                  <a:pt x="76" y="43"/>
                  <a:pt x="76" y="43"/>
                </a:cubicBezTo>
                <a:cubicBezTo>
                  <a:pt x="81" y="35"/>
                  <a:pt x="84" y="24"/>
                  <a:pt x="84" y="9"/>
                </a:cubicBezTo>
                <a:cubicBezTo>
                  <a:pt x="15" y="9"/>
                  <a:pt x="15" y="9"/>
                  <a:pt x="15" y="9"/>
                </a:cubicBezTo>
                <a:cubicBezTo>
                  <a:pt x="15" y="24"/>
                  <a:pt x="18" y="35"/>
                  <a:pt x="23" y="43"/>
                </a:cubicBezTo>
                <a:cubicBezTo>
                  <a:pt x="23" y="43"/>
                  <a:pt x="23" y="43"/>
                  <a:pt x="23" y="43"/>
                </a:cubicBezTo>
                <a:cubicBezTo>
                  <a:pt x="29" y="53"/>
                  <a:pt x="37" y="58"/>
                  <a:pt x="45" y="61"/>
                </a:cubicBezTo>
                <a:cubicBezTo>
                  <a:pt x="46" y="61"/>
                  <a:pt x="46" y="61"/>
                  <a:pt x="46" y="61"/>
                </a:cubicBezTo>
                <a:cubicBezTo>
                  <a:pt x="46" y="61"/>
                  <a:pt x="46" y="61"/>
                  <a:pt x="46" y="61"/>
                </a:cubicBezTo>
                <a:cubicBezTo>
                  <a:pt x="46" y="61"/>
                  <a:pt x="46" y="61"/>
                  <a:pt x="46" y="61"/>
                </a:cubicBezTo>
                <a:cubicBezTo>
                  <a:pt x="46" y="61"/>
                  <a:pt x="46" y="61"/>
                  <a:pt x="46" y="61"/>
                </a:cubicBezTo>
                <a:cubicBezTo>
                  <a:pt x="47" y="62"/>
                  <a:pt x="47" y="62"/>
                  <a:pt x="47" y="62"/>
                </a:cubicBezTo>
                <a:cubicBezTo>
                  <a:pt x="47" y="62"/>
                  <a:pt x="47" y="62"/>
                  <a:pt x="47" y="62"/>
                </a:cubicBezTo>
                <a:cubicBezTo>
                  <a:pt x="47" y="62"/>
                  <a:pt x="47" y="62"/>
                  <a:pt x="47" y="62"/>
                </a:cubicBezTo>
                <a:cubicBezTo>
                  <a:pt x="47" y="62"/>
                  <a:pt x="47" y="62"/>
                  <a:pt x="47" y="62"/>
                </a:cubicBezTo>
                <a:cubicBezTo>
                  <a:pt x="47" y="62"/>
                  <a:pt x="47" y="62"/>
                  <a:pt x="47" y="62"/>
                </a:cubicBezTo>
                <a:cubicBezTo>
                  <a:pt x="47" y="63"/>
                  <a:pt x="47" y="63"/>
                  <a:pt x="47" y="63"/>
                </a:cubicBezTo>
                <a:cubicBezTo>
                  <a:pt x="47" y="63"/>
                  <a:pt x="47" y="63"/>
                  <a:pt x="48" y="63"/>
                </a:cubicBezTo>
                <a:cubicBezTo>
                  <a:pt x="48" y="63"/>
                  <a:pt x="48" y="63"/>
                  <a:pt x="48" y="63"/>
                </a:cubicBezTo>
                <a:cubicBezTo>
                  <a:pt x="48" y="63"/>
                  <a:pt x="48" y="63"/>
                  <a:pt x="48" y="63"/>
                </a:cubicBezTo>
                <a:cubicBezTo>
                  <a:pt x="48" y="64"/>
                  <a:pt x="48" y="64"/>
                  <a:pt x="48" y="64"/>
                </a:cubicBezTo>
                <a:cubicBezTo>
                  <a:pt x="48" y="64"/>
                  <a:pt x="48" y="64"/>
                  <a:pt x="48" y="64"/>
                </a:cubicBezTo>
                <a:cubicBezTo>
                  <a:pt x="48" y="64"/>
                  <a:pt x="48" y="64"/>
                  <a:pt x="48" y="64"/>
                </a:cubicBezTo>
                <a:cubicBezTo>
                  <a:pt x="48" y="64"/>
                  <a:pt x="48" y="64"/>
                  <a:pt x="48" y="64"/>
                </a:cubicBezTo>
                <a:cubicBezTo>
                  <a:pt x="48" y="64"/>
                  <a:pt x="48" y="64"/>
                  <a:pt x="48" y="64"/>
                </a:cubicBezTo>
                <a:cubicBezTo>
                  <a:pt x="47" y="64"/>
                  <a:pt x="47" y="65"/>
                  <a:pt x="47" y="65"/>
                </a:cubicBezTo>
                <a:cubicBezTo>
                  <a:pt x="47" y="65"/>
                  <a:pt x="47" y="65"/>
                  <a:pt x="47" y="65"/>
                </a:cubicBezTo>
                <a:cubicBezTo>
                  <a:pt x="47" y="65"/>
                  <a:pt x="47" y="65"/>
                  <a:pt x="47" y="66"/>
                </a:cubicBezTo>
                <a:cubicBezTo>
                  <a:pt x="47" y="66"/>
                  <a:pt x="47" y="66"/>
                  <a:pt x="47" y="66"/>
                </a:cubicBezTo>
                <a:cubicBezTo>
                  <a:pt x="47" y="66"/>
                  <a:pt x="47" y="66"/>
                  <a:pt x="47" y="66"/>
                </a:cubicBezTo>
                <a:cubicBezTo>
                  <a:pt x="47" y="66"/>
                  <a:pt x="47" y="66"/>
                  <a:pt x="47" y="66"/>
                </a:cubicBezTo>
                <a:cubicBezTo>
                  <a:pt x="46" y="66"/>
                  <a:pt x="46" y="66"/>
                  <a:pt x="46" y="66"/>
                </a:cubicBezTo>
                <a:cubicBezTo>
                  <a:pt x="46" y="66"/>
                  <a:pt x="46" y="66"/>
                  <a:pt x="46" y="66"/>
                </a:cubicBezTo>
                <a:cubicBezTo>
                  <a:pt x="46" y="66"/>
                  <a:pt x="46" y="66"/>
                  <a:pt x="46" y="66"/>
                </a:cubicBezTo>
                <a:cubicBezTo>
                  <a:pt x="46" y="66"/>
                  <a:pt x="46" y="66"/>
                  <a:pt x="46" y="66"/>
                </a:cubicBezTo>
                <a:cubicBezTo>
                  <a:pt x="45" y="66"/>
                  <a:pt x="45" y="66"/>
                  <a:pt x="45" y="66"/>
                </a:cubicBezTo>
                <a:cubicBezTo>
                  <a:pt x="37" y="69"/>
                  <a:pt x="29" y="75"/>
                  <a:pt x="23" y="85"/>
                </a:cubicBezTo>
                <a:cubicBezTo>
                  <a:pt x="23" y="85"/>
                  <a:pt x="23" y="85"/>
                  <a:pt x="23" y="85"/>
                </a:cubicBezTo>
                <a:cubicBezTo>
                  <a:pt x="20" y="89"/>
                  <a:pt x="18" y="94"/>
                  <a:pt x="17" y="100"/>
                </a:cubicBezTo>
                <a:close/>
                <a:moveTo>
                  <a:pt x="24" y="34"/>
                </a:moveTo>
                <a:cubicBezTo>
                  <a:pt x="24" y="34"/>
                  <a:pt x="24" y="34"/>
                  <a:pt x="24" y="34"/>
                </a:cubicBezTo>
                <a:cubicBezTo>
                  <a:pt x="26" y="39"/>
                  <a:pt x="29" y="44"/>
                  <a:pt x="33" y="48"/>
                </a:cubicBezTo>
                <a:cubicBezTo>
                  <a:pt x="37" y="52"/>
                  <a:pt x="41" y="55"/>
                  <a:pt x="47" y="56"/>
                </a:cubicBezTo>
                <a:cubicBezTo>
                  <a:pt x="47" y="56"/>
                  <a:pt x="47" y="56"/>
                  <a:pt x="47" y="56"/>
                </a:cubicBezTo>
                <a:cubicBezTo>
                  <a:pt x="47" y="56"/>
                  <a:pt x="47" y="56"/>
                  <a:pt x="47" y="56"/>
                </a:cubicBezTo>
                <a:cubicBezTo>
                  <a:pt x="48" y="57"/>
                  <a:pt x="48" y="57"/>
                  <a:pt x="48" y="57"/>
                </a:cubicBezTo>
                <a:cubicBezTo>
                  <a:pt x="48" y="57"/>
                  <a:pt x="48" y="57"/>
                  <a:pt x="48" y="57"/>
                </a:cubicBezTo>
                <a:cubicBezTo>
                  <a:pt x="48" y="57"/>
                  <a:pt x="48" y="57"/>
                  <a:pt x="48" y="57"/>
                </a:cubicBezTo>
                <a:cubicBezTo>
                  <a:pt x="49" y="57"/>
                  <a:pt x="49" y="57"/>
                  <a:pt x="49" y="57"/>
                </a:cubicBezTo>
                <a:cubicBezTo>
                  <a:pt x="49" y="57"/>
                  <a:pt x="50" y="57"/>
                  <a:pt x="51" y="57"/>
                </a:cubicBezTo>
                <a:cubicBezTo>
                  <a:pt x="51" y="57"/>
                  <a:pt x="51" y="57"/>
                  <a:pt x="51" y="57"/>
                </a:cubicBezTo>
                <a:cubicBezTo>
                  <a:pt x="52" y="56"/>
                  <a:pt x="52" y="56"/>
                  <a:pt x="52" y="56"/>
                </a:cubicBezTo>
                <a:cubicBezTo>
                  <a:pt x="52" y="56"/>
                  <a:pt x="52" y="56"/>
                  <a:pt x="52" y="56"/>
                </a:cubicBezTo>
                <a:cubicBezTo>
                  <a:pt x="52" y="56"/>
                  <a:pt x="52" y="56"/>
                  <a:pt x="52" y="56"/>
                </a:cubicBezTo>
                <a:cubicBezTo>
                  <a:pt x="57" y="55"/>
                  <a:pt x="62" y="52"/>
                  <a:pt x="66" y="48"/>
                </a:cubicBezTo>
                <a:cubicBezTo>
                  <a:pt x="66" y="48"/>
                  <a:pt x="66" y="48"/>
                  <a:pt x="66" y="48"/>
                </a:cubicBezTo>
                <a:cubicBezTo>
                  <a:pt x="70" y="44"/>
                  <a:pt x="73" y="39"/>
                  <a:pt x="75" y="34"/>
                </a:cubicBezTo>
                <a:cubicBezTo>
                  <a:pt x="75" y="32"/>
                  <a:pt x="75" y="31"/>
                  <a:pt x="73" y="30"/>
                </a:cubicBezTo>
                <a:cubicBezTo>
                  <a:pt x="72" y="30"/>
                  <a:pt x="70" y="30"/>
                  <a:pt x="69" y="32"/>
                </a:cubicBezTo>
                <a:cubicBezTo>
                  <a:pt x="68" y="36"/>
                  <a:pt x="65" y="41"/>
                  <a:pt x="62" y="44"/>
                </a:cubicBezTo>
                <a:cubicBezTo>
                  <a:pt x="59" y="47"/>
                  <a:pt x="55" y="49"/>
                  <a:pt x="50" y="51"/>
                </a:cubicBezTo>
                <a:cubicBezTo>
                  <a:pt x="50" y="51"/>
                  <a:pt x="50" y="51"/>
                  <a:pt x="50" y="51"/>
                </a:cubicBezTo>
                <a:cubicBezTo>
                  <a:pt x="50" y="51"/>
                  <a:pt x="50" y="51"/>
                  <a:pt x="50" y="51"/>
                </a:cubicBezTo>
                <a:cubicBezTo>
                  <a:pt x="50" y="51"/>
                  <a:pt x="50" y="51"/>
                  <a:pt x="50" y="51"/>
                </a:cubicBezTo>
                <a:cubicBezTo>
                  <a:pt x="49" y="51"/>
                  <a:pt x="49" y="51"/>
                  <a:pt x="49" y="51"/>
                </a:cubicBezTo>
                <a:cubicBezTo>
                  <a:pt x="49" y="51"/>
                  <a:pt x="49" y="51"/>
                  <a:pt x="49" y="51"/>
                </a:cubicBezTo>
                <a:cubicBezTo>
                  <a:pt x="49" y="51"/>
                  <a:pt x="49" y="51"/>
                  <a:pt x="49" y="51"/>
                </a:cubicBezTo>
                <a:cubicBezTo>
                  <a:pt x="49" y="51"/>
                  <a:pt x="49" y="51"/>
                  <a:pt x="49" y="51"/>
                </a:cubicBezTo>
                <a:cubicBezTo>
                  <a:pt x="44" y="49"/>
                  <a:pt x="40" y="47"/>
                  <a:pt x="37" y="44"/>
                </a:cubicBezTo>
                <a:cubicBezTo>
                  <a:pt x="34" y="41"/>
                  <a:pt x="31" y="36"/>
                  <a:pt x="29" y="32"/>
                </a:cubicBezTo>
                <a:cubicBezTo>
                  <a:pt x="29" y="30"/>
                  <a:pt x="27" y="30"/>
                  <a:pt x="26" y="30"/>
                </a:cubicBezTo>
                <a:cubicBezTo>
                  <a:pt x="24" y="31"/>
                  <a:pt x="23" y="32"/>
                  <a:pt x="24" y="34"/>
                </a:cubicBezTo>
                <a:close/>
                <a:moveTo>
                  <a:pt x="50" y="51"/>
                </a:moveTo>
                <a:cubicBezTo>
                  <a:pt x="50" y="51"/>
                  <a:pt x="50" y="51"/>
                  <a:pt x="50" y="51"/>
                </a:cubicBezTo>
                <a:cubicBezTo>
                  <a:pt x="50" y="51"/>
                  <a:pt x="50" y="51"/>
                  <a:pt x="50" y="51"/>
                </a:cubicBezTo>
                <a:cubicBezTo>
                  <a:pt x="50" y="51"/>
                  <a:pt x="50" y="51"/>
                  <a:pt x="50" y="51"/>
                </a:cubicBezTo>
                <a:close/>
              </a:path>
            </a:pathLst>
          </a:custGeom>
          <a:solidFill>
            <a:srgbClr val="FFFFFF"/>
          </a:solidFill>
          <a:ln>
            <a:noFill/>
          </a:ln>
          <a:effectLst>
            <a:outerShdw blurRad="419100" dist="419100" dir="5400000" algn="ctr" rotWithShape="0">
              <a:srgbClr val="000000">
                <a:alpha val="43137"/>
              </a:srgbClr>
            </a:outerShdw>
          </a:effectLst>
          <a:extLst>
            <a:ext uri="{91240B29-F687-4F45-9708-019B960494DF}">
              <a14:hiddenLine xmlns:a14="http://schemas.microsoft.com/office/drawing/2010/main" w="9525">
                <a:solidFill>
                  <a:srgbClr val="000000"/>
                </a:solidFill>
                <a:round/>
              </a14:hiddenLine>
            </a:ext>
          </a:ex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17" name="Freeform 19"/>
          <p:cNvSpPr>
            <a:spLocks noEditPoints="1"/>
          </p:cNvSpPr>
          <p:nvPr/>
        </p:nvSpPr>
        <p:spPr bwMode="auto">
          <a:xfrm>
            <a:off x="9648804" y="3836793"/>
            <a:ext cx="404226" cy="370788"/>
          </a:xfrm>
          <a:custGeom>
            <a:avLst/>
            <a:gdLst>
              <a:gd name="T0" fmla="*/ 79 w 126"/>
              <a:gd name="T1" fmla="*/ 53 h 115"/>
              <a:gd name="T2" fmla="*/ 83 w 126"/>
              <a:gd name="T3" fmla="*/ 69 h 115"/>
              <a:gd name="T4" fmla="*/ 83 w 126"/>
              <a:gd name="T5" fmla="*/ 77 h 115"/>
              <a:gd name="T6" fmla="*/ 89 w 126"/>
              <a:gd name="T7" fmla="*/ 71 h 115"/>
              <a:gd name="T8" fmla="*/ 83 w 126"/>
              <a:gd name="T9" fmla="*/ 49 h 115"/>
              <a:gd name="T10" fmla="*/ 64 w 126"/>
              <a:gd name="T11" fmla="*/ 46 h 115"/>
              <a:gd name="T12" fmla="*/ 122 w 126"/>
              <a:gd name="T13" fmla="*/ 105 h 115"/>
              <a:gd name="T14" fmla="*/ 118 w 126"/>
              <a:gd name="T15" fmla="*/ 105 h 115"/>
              <a:gd name="T16" fmla="*/ 122 w 126"/>
              <a:gd name="T17" fmla="*/ 29 h 115"/>
              <a:gd name="T18" fmla="*/ 122 w 126"/>
              <a:gd name="T19" fmla="*/ 19 h 115"/>
              <a:gd name="T20" fmla="*/ 76 w 126"/>
              <a:gd name="T21" fmla="*/ 13 h 115"/>
              <a:gd name="T22" fmla="*/ 63 w 126"/>
              <a:gd name="T23" fmla="*/ 0 h 115"/>
              <a:gd name="T24" fmla="*/ 51 w 126"/>
              <a:gd name="T25" fmla="*/ 13 h 115"/>
              <a:gd name="T26" fmla="*/ 5 w 126"/>
              <a:gd name="T27" fmla="*/ 19 h 115"/>
              <a:gd name="T28" fmla="*/ 5 w 126"/>
              <a:gd name="T29" fmla="*/ 29 h 115"/>
              <a:gd name="T30" fmla="*/ 9 w 126"/>
              <a:gd name="T31" fmla="*/ 105 h 115"/>
              <a:gd name="T32" fmla="*/ 0 w 126"/>
              <a:gd name="T33" fmla="*/ 110 h 115"/>
              <a:gd name="T34" fmla="*/ 122 w 126"/>
              <a:gd name="T35" fmla="*/ 115 h 115"/>
              <a:gd name="T36" fmla="*/ 122 w 126"/>
              <a:gd name="T37" fmla="*/ 105 h 115"/>
              <a:gd name="T38" fmla="*/ 58 w 126"/>
              <a:gd name="T39" fmla="*/ 8 h 115"/>
              <a:gd name="T40" fmla="*/ 68 w 126"/>
              <a:gd name="T41" fmla="*/ 8 h 115"/>
              <a:gd name="T42" fmla="*/ 68 w 126"/>
              <a:gd name="T43" fmla="*/ 17 h 115"/>
              <a:gd name="T44" fmla="*/ 63 w 126"/>
              <a:gd name="T45" fmla="*/ 19 h 115"/>
              <a:gd name="T46" fmla="*/ 56 w 126"/>
              <a:gd name="T47" fmla="*/ 13 h 115"/>
              <a:gd name="T48" fmla="*/ 112 w 126"/>
              <a:gd name="T49" fmla="*/ 105 h 115"/>
              <a:gd name="T50" fmla="*/ 14 w 126"/>
              <a:gd name="T51" fmla="*/ 105 h 115"/>
              <a:gd name="T52" fmla="*/ 112 w 126"/>
              <a:gd name="T53" fmla="*/ 29 h 115"/>
              <a:gd name="T54" fmla="*/ 59 w 126"/>
              <a:gd name="T55" fmla="*/ 91 h 115"/>
              <a:gd name="T56" fmla="*/ 71 w 126"/>
              <a:gd name="T57" fmla="*/ 89 h 115"/>
              <a:gd name="T58" fmla="*/ 79 w 126"/>
              <a:gd name="T59" fmla="*/ 80 h 115"/>
              <a:gd name="T60" fmla="*/ 78 w 126"/>
              <a:gd name="T61" fmla="*/ 76 h 115"/>
              <a:gd name="T62" fmla="*/ 62 w 126"/>
              <a:gd name="T63" fmla="*/ 50 h 115"/>
              <a:gd name="T64" fmla="*/ 44 w 126"/>
              <a:gd name="T65" fmla="*/ 53 h 115"/>
              <a:gd name="T66" fmla="*/ 44 w 126"/>
              <a:gd name="T67" fmla="*/ 85 h 115"/>
              <a:gd name="T68" fmla="*/ 48 w 126"/>
              <a:gd name="T69" fmla="*/ 57 h 115"/>
              <a:gd name="T70" fmla="*/ 57 w 126"/>
              <a:gd name="T71" fmla="*/ 53 h 115"/>
              <a:gd name="T72" fmla="*/ 58 w 126"/>
              <a:gd name="T73" fmla="*/ 72 h 115"/>
              <a:gd name="T74" fmla="*/ 68 w 126"/>
              <a:gd name="T75" fmla="*/ 83 h 115"/>
              <a:gd name="T76" fmla="*/ 59 w 126"/>
              <a:gd name="T77" fmla="*/ 86 h 115"/>
              <a:gd name="T78" fmla="*/ 43 w 126"/>
              <a:gd name="T79" fmla="*/ 6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6" h="115">
                <a:moveTo>
                  <a:pt x="67" y="49"/>
                </a:moveTo>
                <a:cubicBezTo>
                  <a:pt x="72" y="49"/>
                  <a:pt x="76" y="50"/>
                  <a:pt x="79" y="53"/>
                </a:cubicBezTo>
                <a:cubicBezTo>
                  <a:pt x="82" y="56"/>
                  <a:pt x="84" y="61"/>
                  <a:pt x="84" y="65"/>
                </a:cubicBezTo>
                <a:cubicBezTo>
                  <a:pt x="84" y="67"/>
                  <a:pt x="84" y="68"/>
                  <a:pt x="83" y="69"/>
                </a:cubicBezTo>
                <a:cubicBezTo>
                  <a:pt x="83" y="71"/>
                  <a:pt x="82" y="72"/>
                  <a:pt x="82" y="73"/>
                </a:cubicBezTo>
                <a:cubicBezTo>
                  <a:pt x="81" y="75"/>
                  <a:pt x="81" y="77"/>
                  <a:pt x="83" y="77"/>
                </a:cubicBezTo>
                <a:cubicBezTo>
                  <a:pt x="84" y="78"/>
                  <a:pt x="86" y="78"/>
                  <a:pt x="87" y="76"/>
                </a:cubicBezTo>
                <a:cubicBezTo>
                  <a:pt x="88" y="75"/>
                  <a:pt x="88" y="73"/>
                  <a:pt x="89" y="71"/>
                </a:cubicBezTo>
                <a:cubicBezTo>
                  <a:pt x="89" y="69"/>
                  <a:pt x="90" y="67"/>
                  <a:pt x="90" y="65"/>
                </a:cubicBezTo>
                <a:cubicBezTo>
                  <a:pt x="90" y="59"/>
                  <a:pt x="87" y="53"/>
                  <a:pt x="83" y="49"/>
                </a:cubicBezTo>
                <a:cubicBezTo>
                  <a:pt x="79" y="45"/>
                  <a:pt x="73" y="43"/>
                  <a:pt x="67" y="43"/>
                </a:cubicBezTo>
                <a:cubicBezTo>
                  <a:pt x="66" y="43"/>
                  <a:pt x="64" y="44"/>
                  <a:pt x="64" y="46"/>
                </a:cubicBezTo>
                <a:cubicBezTo>
                  <a:pt x="64" y="47"/>
                  <a:pt x="66" y="49"/>
                  <a:pt x="67" y="49"/>
                </a:cubicBezTo>
                <a:close/>
                <a:moveTo>
                  <a:pt x="122" y="105"/>
                </a:moveTo>
                <a:cubicBezTo>
                  <a:pt x="122" y="105"/>
                  <a:pt x="122" y="105"/>
                  <a:pt x="122" y="105"/>
                </a:cubicBezTo>
                <a:cubicBezTo>
                  <a:pt x="118" y="105"/>
                  <a:pt x="118" y="105"/>
                  <a:pt x="118" y="105"/>
                </a:cubicBezTo>
                <a:cubicBezTo>
                  <a:pt x="118" y="29"/>
                  <a:pt x="118" y="29"/>
                  <a:pt x="118" y="29"/>
                </a:cubicBezTo>
                <a:cubicBezTo>
                  <a:pt x="122" y="29"/>
                  <a:pt x="122" y="29"/>
                  <a:pt x="122" y="29"/>
                </a:cubicBezTo>
                <a:cubicBezTo>
                  <a:pt x="124" y="29"/>
                  <a:pt x="126" y="27"/>
                  <a:pt x="126" y="24"/>
                </a:cubicBezTo>
                <a:cubicBezTo>
                  <a:pt x="126" y="22"/>
                  <a:pt x="124" y="19"/>
                  <a:pt x="122" y="19"/>
                </a:cubicBezTo>
                <a:cubicBezTo>
                  <a:pt x="74" y="19"/>
                  <a:pt x="74" y="19"/>
                  <a:pt x="74" y="19"/>
                </a:cubicBezTo>
                <a:cubicBezTo>
                  <a:pt x="75" y="17"/>
                  <a:pt x="76" y="15"/>
                  <a:pt x="76" y="13"/>
                </a:cubicBezTo>
                <a:cubicBezTo>
                  <a:pt x="76" y="9"/>
                  <a:pt x="75" y="6"/>
                  <a:pt x="72" y="4"/>
                </a:cubicBezTo>
                <a:cubicBezTo>
                  <a:pt x="70" y="1"/>
                  <a:pt x="67" y="0"/>
                  <a:pt x="63" y="0"/>
                </a:cubicBezTo>
                <a:cubicBezTo>
                  <a:pt x="60" y="0"/>
                  <a:pt x="57" y="1"/>
                  <a:pt x="54" y="4"/>
                </a:cubicBezTo>
                <a:cubicBezTo>
                  <a:pt x="52" y="6"/>
                  <a:pt x="51" y="9"/>
                  <a:pt x="51" y="13"/>
                </a:cubicBezTo>
                <a:cubicBezTo>
                  <a:pt x="51" y="15"/>
                  <a:pt x="51" y="17"/>
                  <a:pt x="53" y="19"/>
                </a:cubicBezTo>
                <a:cubicBezTo>
                  <a:pt x="5" y="19"/>
                  <a:pt x="5" y="19"/>
                  <a:pt x="5" y="19"/>
                </a:cubicBezTo>
                <a:cubicBezTo>
                  <a:pt x="2" y="19"/>
                  <a:pt x="0" y="22"/>
                  <a:pt x="0" y="24"/>
                </a:cubicBezTo>
                <a:cubicBezTo>
                  <a:pt x="0" y="27"/>
                  <a:pt x="2" y="29"/>
                  <a:pt x="5" y="29"/>
                </a:cubicBezTo>
                <a:cubicBezTo>
                  <a:pt x="9" y="29"/>
                  <a:pt x="9" y="29"/>
                  <a:pt x="9" y="29"/>
                </a:cubicBezTo>
                <a:cubicBezTo>
                  <a:pt x="9" y="105"/>
                  <a:pt x="9" y="105"/>
                  <a:pt x="9" y="105"/>
                </a:cubicBezTo>
                <a:cubicBezTo>
                  <a:pt x="5" y="105"/>
                  <a:pt x="5" y="105"/>
                  <a:pt x="5" y="105"/>
                </a:cubicBezTo>
                <a:cubicBezTo>
                  <a:pt x="2" y="105"/>
                  <a:pt x="0" y="107"/>
                  <a:pt x="0" y="110"/>
                </a:cubicBezTo>
                <a:cubicBezTo>
                  <a:pt x="0" y="113"/>
                  <a:pt x="2" y="115"/>
                  <a:pt x="5" y="115"/>
                </a:cubicBezTo>
                <a:cubicBezTo>
                  <a:pt x="122" y="115"/>
                  <a:pt x="122" y="115"/>
                  <a:pt x="122" y="115"/>
                </a:cubicBezTo>
                <a:cubicBezTo>
                  <a:pt x="124" y="115"/>
                  <a:pt x="126" y="113"/>
                  <a:pt x="126" y="110"/>
                </a:cubicBezTo>
                <a:cubicBezTo>
                  <a:pt x="126" y="107"/>
                  <a:pt x="124" y="105"/>
                  <a:pt x="122" y="105"/>
                </a:cubicBezTo>
                <a:close/>
                <a:moveTo>
                  <a:pt x="58" y="8"/>
                </a:moveTo>
                <a:cubicBezTo>
                  <a:pt x="58" y="8"/>
                  <a:pt x="58" y="8"/>
                  <a:pt x="58" y="8"/>
                </a:cubicBezTo>
                <a:cubicBezTo>
                  <a:pt x="60" y="6"/>
                  <a:pt x="61" y="6"/>
                  <a:pt x="63" y="6"/>
                </a:cubicBezTo>
                <a:cubicBezTo>
                  <a:pt x="65" y="6"/>
                  <a:pt x="67" y="6"/>
                  <a:pt x="68" y="8"/>
                </a:cubicBezTo>
                <a:cubicBezTo>
                  <a:pt x="69" y="9"/>
                  <a:pt x="70" y="11"/>
                  <a:pt x="70" y="13"/>
                </a:cubicBezTo>
                <a:cubicBezTo>
                  <a:pt x="70" y="14"/>
                  <a:pt x="69" y="16"/>
                  <a:pt x="68" y="17"/>
                </a:cubicBezTo>
                <a:cubicBezTo>
                  <a:pt x="67" y="19"/>
                  <a:pt x="65" y="19"/>
                  <a:pt x="63" y="19"/>
                </a:cubicBezTo>
                <a:cubicBezTo>
                  <a:pt x="63" y="19"/>
                  <a:pt x="63" y="19"/>
                  <a:pt x="63" y="19"/>
                </a:cubicBezTo>
                <a:cubicBezTo>
                  <a:pt x="61" y="19"/>
                  <a:pt x="60" y="19"/>
                  <a:pt x="58" y="17"/>
                </a:cubicBezTo>
                <a:cubicBezTo>
                  <a:pt x="57" y="16"/>
                  <a:pt x="56" y="14"/>
                  <a:pt x="56" y="13"/>
                </a:cubicBezTo>
                <a:cubicBezTo>
                  <a:pt x="56" y="11"/>
                  <a:pt x="57" y="9"/>
                  <a:pt x="58" y="8"/>
                </a:cubicBezTo>
                <a:close/>
                <a:moveTo>
                  <a:pt x="112" y="105"/>
                </a:moveTo>
                <a:cubicBezTo>
                  <a:pt x="112" y="105"/>
                  <a:pt x="112" y="105"/>
                  <a:pt x="112" y="105"/>
                </a:cubicBezTo>
                <a:cubicBezTo>
                  <a:pt x="14" y="105"/>
                  <a:pt x="14" y="105"/>
                  <a:pt x="14" y="105"/>
                </a:cubicBezTo>
                <a:cubicBezTo>
                  <a:pt x="14" y="29"/>
                  <a:pt x="14" y="29"/>
                  <a:pt x="14" y="29"/>
                </a:cubicBezTo>
                <a:cubicBezTo>
                  <a:pt x="112" y="29"/>
                  <a:pt x="112" y="29"/>
                  <a:pt x="112" y="29"/>
                </a:cubicBezTo>
                <a:cubicBezTo>
                  <a:pt x="112" y="105"/>
                  <a:pt x="112" y="105"/>
                  <a:pt x="112" y="105"/>
                </a:cubicBezTo>
                <a:close/>
                <a:moveTo>
                  <a:pt x="59" y="91"/>
                </a:moveTo>
                <a:cubicBezTo>
                  <a:pt x="59" y="91"/>
                  <a:pt x="59" y="91"/>
                  <a:pt x="59" y="91"/>
                </a:cubicBezTo>
                <a:cubicBezTo>
                  <a:pt x="63" y="91"/>
                  <a:pt x="67" y="90"/>
                  <a:pt x="71" y="89"/>
                </a:cubicBezTo>
                <a:cubicBezTo>
                  <a:pt x="71" y="88"/>
                  <a:pt x="71" y="88"/>
                  <a:pt x="71" y="88"/>
                </a:cubicBezTo>
                <a:cubicBezTo>
                  <a:pt x="74" y="87"/>
                  <a:pt x="77" y="84"/>
                  <a:pt x="79" y="80"/>
                </a:cubicBezTo>
                <a:cubicBezTo>
                  <a:pt x="79" y="80"/>
                  <a:pt x="79" y="80"/>
                  <a:pt x="79" y="80"/>
                </a:cubicBezTo>
                <a:cubicBezTo>
                  <a:pt x="80" y="79"/>
                  <a:pt x="79" y="77"/>
                  <a:pt x="78" y="76"/>
                </a:cubicBezTo>
                <a:cubicBezTo>
                  <a:pt x="62" y="67"/>
                  <a:pt x="62" y="67"/>
                  <a:pt x="62" y="67"/>
                </a:cubicBezTo>
                <a:cubicBezTo>
                  <a:pt x="62" y="50"/>
                  <a:pt x="62" y="50"/>
                  <a:pt x="62" y="50"/>
                </a:cubicBezTo>
                <a:cubicBezTo>
                  <a:pt x="62" y="48"/>
                  <a:pt x="61" y="47"/>
                  <a:pt x="59" y="47"/>
                </a:cubicBezTo>
                <a:cubicBezTo>
                  <a:pt x="53" y="47"/>
                  <a:pt x="48" y="49"/>
                  <a:pt x="44" y="53"/>
                </a:cubicBezTo>
                <a:cubicBezTo>
                  <a:pt x="40" y="57"/>
                  <a:pt x="37" y="63"/>
                  <a:pt x="37" y="69"/>
                </a:cubicBezTo>
                <a:cubicBezTo>
                  <a:pt x="37" y="75"/>
                  <a:pt x="40" y="81"/>
                  <a:pt x="44" y="85"/>
                </a:cubicBezTo>
                <a:cubicBezTo>
                  <a:pt x="48" y="89"/>
                  <a:pt x="53" y="91"/>
                  <a:pt x="59" y="91"/>
                </a:cubicBezTo>
                <a:close/>
                <a:moveTo>
                  <a:pt x="48" y="57"/>
                </a:moveTo>
                <a:cubicBezTo>
                  <a:pt x="48" y="57"/>
                  <a:pt x="48" y="57"/>
                  <a:pt x="48" y="57"/>
                </a:cubicBezTo>
                <a:cubicBezTo>
                  <a:pt x="50" y="55"/>
                  <a:pt x="53" y="53"/>
                  <a:pt x="57" y="53"/>
                </a:cubicBezTo>
                <a:cubicBezTo>
                  <a:pt x="57" y="69"/>
                  <a:pt x="57" y="69"/>
                  <a:pt x="57" y="69"/>
                </a:cubicBezTo>
                <a:cubicBezTo>
                  <a:pt x="57" y="70"/>
                  <a:pt x="57" y="71"/>
                  <a:pt x="58" y="72"/>
                </a:cubicBezTo>
                <a:cubicBezTo>
                  <a:pt x="72" y="80"/>
                  <a:pt x="72" y="80"/>
                  <a:pt x="72" y="80"/>
                </a:cubicBezTo>
                <a:cubicBezTo>
                  <a:pt x="71" y="81"/>
                  <a:pt x="69" y="82"/>
                  <a:pt x="68" y="83"/>
                </a:cubicBezTo>
                <a:cubicBezTo>
                  <a:pt x="68" y="84"/>
                  <a:pt x="68" y="84"/>
                  <a:pt x="68" y="84"/>
                </a:cubicBezTo>
                <a:cubicBezTo>
                  <a:pt x="65" y="85"/>
                  <a:pt x="62" y="86"/>
                  <a:pt x="59" y="86"/>
                </a:cubicBezTo>
                <a:cubicBezTo>
                  <a:pt x="55" y="86"/>
                  <a:pt x="51" y="84"/>
                  <a:pt x="48" y="81"/>
                </a:cubicBezTo>
                <a:cubicBezTo>
                  <a:pt x="45" y="78"/>
                  <a:pt x="43" y="74"/>
                  <a:pt x="43" y="69"/>
                </a:cubicBezTo>
                <a:cubicBezTo>
                  <a:pt x="43" y="64"/>
                  <a:pt x="45" y="60"/>
                  <a:pt x="48" y="57"/>
                </a:cubicBezTo>
                <a:close/>
              </a:path>
            </a:pathLst>
          </a:custGeom>
          <a:solidFill>
            <a:srgbClr val="FFFFFF"/>
          </a:solidFill>
          <a:ln>
            <a:noFill/>
          </a:ln>
          <a:effectLst>
            <a:outerShdw blurRad="419100" dist="419100" dir="5400000" algn="ctr" rotWithShape="0">
              <a:srgbClr val="000000">
                <a:alpha val="43137"/>
              </a:srgbClr>
            </a:outerShdw>
          </a:effectLst>
          <a:extLst>
            <a:ext uri="{91240B29-F687-4F45-9708-019B960494DF}">
              <a14:hiddenLine xmlns:a14="http://schemas.microsoft.com/office/drawing/2010/main" w="9525">
                <a:solidFill>
                  <a:srgbClr val="000000"/>
                </a:solidFill>
                <a:round/>
              </a14:hiddenLine>
            </a:ext>
          </a:ex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18" name="Freeform 20"/>
          <p:cNvSpPr>
            <a:spLocks noEditPoints="1"/>
          </p:cNvSpPr>
          <p:nvPr/>
        </p:nvSpPr>
        <p:spPr bwMode="auto">
          <a:xfrm>
            <a:off x="7923253" y="3839990"/>
            <a:ext cx="394640" cy="364395"/>
          </a:xfrm>
          <a:custGeom>
            <a:avLst/>
            <a:gdLst>
              <a:gd name="T0" fmla="*/ 95 w 123"/>
              <a:gd name="T1" fmla="*/ 54 h 113"/>
              <a:gd name="T2" fmla="*/ 122 w 123"/>
              <a:gd name="T3" fmla="*/ 38 h 113"/>
              <a:gd name="T4" fmla="*/ 111 w 123"/>
              <a:gd name="T5" fmla="*/ 36 h 113"/>
              <a:gd name="T6" fmla="*/ 96 w 123"/>
              <a:gd name="T7" fmla="*/ 28 h 113"/>
              <a:gd name="T8" fmla="*/ 105 w 123"/>
              <a:gd name="T9" fmla="*/ 14 h 113"/>
              <a:gd name="T10" fmla="*/ 114 w 123"/>
              <a:gd name="T11" fmla="*/ 7 h 113"/>
              <a:gd name="T12" fmla="*/ 74 w 123"/>
              <a:gd name="T13" fmla="*/ 14 h 113"/>
              <a:gd name="T14" fmla="*/ 72 w 123"/>
              <a:gd name="T15" fmla="*/ 35 h 113"/>
              <a:gd name="T16" fmla="*/ 50 w 123"/>
              <a:gd name="T17" fmla="*/ 21 h 113"/>
              <a:gd name="T18" fmla="*/ 55 w 123"/>
              <a:gd name="T19" fmla="*/ 13 h 113"/>
              <a:gd name="T20" fmla="*/ 64 w 123"/>
              <a:gd name="T21" fmla="*/ 7 h 113"/>
              <a:gd name="T22" fmla="*/ 33 w 123"/>
              <a:gd name="T23" fmla="*/ 6 h 113"/>
              <a:gd name="T24" fmla="*/ 30 w 123"/>
              <a:gd name="T25" fmla="*/ 6 h 113"/>
              <a:gd name="T26" fmla="*/ 13 w 123"/>
              <a:gd name="T27" fmla="*/ 22 h 113"/>
              <a:gd name="T28" fmla="*/ 14 w 123"/>
              <a:gd name="T29" fmla="*/ 25 h 113"/>
              <a:gd name="T30" fmla="*/ 10 w 123"/>
              <a:gd name="T31" fmla="*/ 27 h 113"/>
              <a:gd name="T32" fmla="*/ 1 w 123"/>
              <a:gd name="T33" fmla="*/ 39 h 113"/>
              <a:gd name="T34" fmla="*/ 9 w 123"/>
              <a:gd name="T35" fmla="*/ 46 h 113"/>
              <a:gd name="T36" fmla="*/ 9 w 123"/>
              <a:gd name="T37" fmla="*/ 46 h 113"/>
              <a:gd name="T38" fmla="*/ 9 w 123"/>
              <a:gd name="T39" fmla="*/ 47 h 113"/>
              <a:gd name="T40" fmla="*/ 27 w 123"/>
              <a:gd name="T41" fmla="*/ 48 h 113"/>
              <a:gd name="T42" fmla="*/ 28 w 123"/>
              <a:gd name="T43" fmla="*/ 42 h 113"/>
              <a:gd name="T44" fmla="*/ 49 w 123"/>
              <a:gd name="T45" fmla="*/ 58 h 113"/>
              <a:gd name="T46" fmla="*/ 25 w 123"/>
              <a:gd name="T47" fmla="*/ 111 h 113"/>
              <a:gd name="T48" fmla="*/ 103 w 123"/>
              <a:gd name="T49" fmla="*/ 112 h 113"/>
              <a:gd name="T50" fmla="*/ 120 w 123"/>
              <a:gd name="T51" fmla="*/ 95 h 113"/>
              <a:gd name="T52" fmla="*/ 34 w 123"/>
              <a:gd name="T53" fmla="*/ 35 h 113"/>
              <a:gd name="T54" fmla="*/ 28 w 123"/>
              <a:gd name="T55" fmla="*/ 36 h 113"/>
              <a:gd name="T56" fmla="*/ 24 w 123"/>
              <a:gd name="T57" fmla="*/ 38 h 113"/>
              <a:gd name="T58" fmla="*/ 18 w 123"/>
              <a:gd name="T59" fmla="*/ 48 h 113"/>
              <a:gd name="T60" fmla="*/ 13 w 123"/>
              <a:gd name="T61" fmla="*/ 42 h 113"/>
              <a:gd name="T62" fmla="*/ 13 w 123"/>
              <a:gd name="T63" fmla="*/ 42 h 113"/>
              <a:gd name="T64" fmla="*/ 13 w 123"/>
              <a:gd name="T65" fmla="*/ 42 h 113"/>
              <a:gd name="T66" fmla="*/ 11 w 123"/>
              <a:gd name="T67" fmla="*/ 33 h 113"/>
              <a:gd name="T68" fmla="*/ 18 w 123"/>
              <a:gd name="T69" fmla="*/ 30 h 113"/>
              <a:gd name="T70" fmla="*/ 21 w 123"/>
              <a:gd name="T71" fmla="*/ 25 h 113"/>
              <a:gd name="T72" fmla="*/ 28 w 123"/>
              <a:gd name="T73" fmla="*/ 12 h 113"/>
              <a:gd name="T74" fmla="*/ 36 w 123"/>
              <a:gd name="T75" fmla="*/ 11 h 113"/>
              <a:gd name="T76" fmla="*/ 40 w 123"/>
              <a:gd name="T77" fmla="*/ 10 h 113"/>
              <a:gd name="T78" fmla="*/ 53 w 123"/>
              <a:gd name="T79" fmla="*/ 7 h 113"/>
              <a:gd name="T80" fmla="*/ 45 w 123"/>
              <a:gd name="T81" fmla="*/ 19 h 113"/>
              <a:gd name="T82" fmla="*/ 43 w 123"/>
              <a:gd name="T83" fmla="*/ 26 h 113"/>
              <a:gd name="T84" fmla="*/ 34 w 123"/>
              <a:gd name="T85" fmla="*/ 35 h 113"/>
              <a:gd name="T86" fmla="*/ 19 w 123"/>
              <a:gd name="T87" fmla="*/ 96 h 113"/>
              <a:gd name="T88" fmla="*/ 78 w 123"/>
              <a:gd name="T89" fmla="*/ 35 h 113"/>
              <a:gd name="T90" fmla="*/ 77 w 123"/>
              <a:gd name="T91" fmla="*/ 33 h 113"/>
              <a:gd name="T92" fmla="*/ 102 w 123"/>
              <a:gd name="T93" fmla="*/ 7 h 113"/>
              <a:gd name="T94" fmla="*/ 96 w 123"/>
              <a:gd name="T95" fmla="*/ 10 h 113"/>
              <a:gd name="T96" fmla="*/ 90 w 123"/>
              <a:gd name="T97" fmla="*/ 31 h 113"/>
              <a:gd name="T98" fmla="*/ 105 w 123"/>
              <a:gd name="T99" fmla="*/ 43 h 113"/>
              <a:gd name="T100" fmla="*/ 111 w 123"/>
              <a:gd name="T101" fmla="*/ 43 h 113"/>
              <a:gd name="T102" fmla="*/ 88 w 123"/>
              <a:gd name="T103" fmla="*/ 47 h 113"/>
              <a:gd name="T104" fmla="*/ 105 w 123"/>
              <a:gd name="T105" fmla="*/ 106 h 113"/>
              <a:gd name="T106" fmla="*/ 78 w 123"/>
              <a:gd name="T107" fmla="*/ 6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113">
                <a:moveTo>
                  <a:pt x="82" y="58"/>
                </a:moveTo>
                <a:cubicBezTo>
                  <a:pt x="88" y="53"/>
                  <a:pt x="88" y="53"/>
                  <a:pt x="88" y="53"/>
                </a:cubicBezTo>
                <a:cubicBezTo>
                  <a:pt x="90" y="54"/>
                  <a:pt x="92" y="54"/>
                  <a:pt x="95" y="54"/>
                </a:cubicBezTo>
                <a:cubicBezTo>
                  <a:pt x="98" y="55"/>
                  <a:pt x="101" y="54"/>
                  <a:pt x="104" y="54"/>
                </a:cubicBezTo>
                <a:cubicBezTo>
                  <a:pt x="108" y="53"/>
                  <a:pt x="112" y="50"/>
                  <a:pt x="115" y="48"/>
                </a:cubicBezTo>
                <a:cubicBezTo>
                  <a:pt x="118" y="45"/>
                  <a:pt x="121" y="41"/>
                  <a:pt x="122" y="38"/>
                </a:cubicBezTo>
                <a:cubicBezTo>
                  <a:pt x="123" y="36"/>
                  <a:pt x="122" y="34"/>
                  <a:pt x="121" y="34"/>
                </a:cubicBezTo>
                <a:cubicBezTo>
                  <a:pt x="120" y="34"/>
                  <a:pt x="119" y="34"/>
                  <a:pt x="119" y="34"/>
                </a:cubicBezTo>
                <a:cubicBezTo>
                  <a:pt x="111" y="36"/>
                  <a:pt x="111" y="36"/>
                  <a:pt x="111" y="36"/>
                </a:cubicBezTo>
                <a:cubicBezTo>
                  <a:pt x="105" y="37"/>
                  <a:pt x="105" y="37"/>
                  <a:pt x="105" y="37"/>
                </a:cubicBezTo>
                <a:cubicBezTo>
                  <a:pt x="100" y="33"/>
                  <a:pt x="100" y="33"/>
                  <a:pt x="100" y="33"/>
                </a:cubicBezTo>
                <a:cubicBezTo>
                  <a:pt x="96" y="28"/>
                  <a:pt x="96" y="28"/>
                  <a:pt x="96" y="28"/>
                </a:cubicBezTo>
                <a:cubicBezTo>
                  <a:pt x="97" y="22"/>
                  <a:pt x="97" y="22"/>
                  <a:pt x="97" y="22"/>
                </a:cubicBezTo>
                <a:cubicBezTo>
                  <a:pt x="99" y="16"/>
                  <a:pt x="99" y="16"/>
                  <a:pt x="99" y="16"/>
                </a:cubicBezTo>
                <a:cubicBezTo>
                  <a:pt x="105" y="14"/>
                  <a:pt x="105" y="14"/>
                  <a:pt x="105" y="14"/>
                </a:cubicBezTo>
                <a:cubicBezTo>
                  <a:pt x="113" y="12"/>
                  <a:pt x="113" y="12"/>
                  <a:pt x="113" y="12"/>
                </a:cubicBezTo>
                <a:cubicBezTo>
                  <a:pt x="115" y="11"/>
                  <a:pt x="115" y="10"/>
                  <a:pt x="115" y="8"/>
                </a:cubicBezTo>
                <a:cubicBezTo>
                  <a:pt x="115" y="8"/>
                  <a:pt x="115" y="7"/>
                  <a:pt x="114" y="7"/>
                </a:cubicBezTo>
                <a:cubicBezTo>
                  <a:pt x="111" y="4"/>
                  <a:pt x="107" y="2"/>
                  <a:pt x="103" y="1"/>
                </a:cubicBezTo>
                <a:cubicBezTo>
                  <a:pt x="99" y="1"/>
                  <a:pt x="95" y="1"/>
                  <a:pt x="90" y="2"/>
                </a:cubicBezTo>
                <a:cubicBezTo>
                  <a:pt x="83" y="4"/>
                  <a:pt x="78" y="8"/>
                  <a:pt x="74" y="14"/>
                </a:cubicBezTo>
                <a:cubicBezTo>
                  <a:pt x="71" y="20"/>
                  <a:pt x="70" y="28"/>
                  <a:pt x="71" y="35"/>
                </a:cubicBezTo>
                <a:cubicBezTo>
                  <a:pt x="71" y="35"/>
                  <a:pt x="71" y="35"/>
                  <a:pt x="71" y="35"/>
                </a:cubicBezTo>
                <a:cubicBezTo>
                  <a:pt x="72" y="35"/>
                  <a:pt x="72" y="35"/>
                  <a:pt x="72" y="35"/>
                </a:cubicBezTo>
                <a:cubicBezTo>
                  <a:pt x="66" y="41"/>
                  <a:pt x="66" y="41"/>
                  <a:pt x="66" y="41"/>
                </a:cubicBezTo>
                <a:cubicBezTo>
                  <a:pt x="48" y="24"/>
                  <a:pt x="48" y="24"/>
                  <a:pt x="48" y="24"/>
                </a:cubicBezTo>
                <a:cubicBezTo>
                  <a:pt x="49" y="23"/>
                  <a:pt x="49" y="22"/>
                  <a:pt x="50" y="21"/>
                </a:cubicBezTo>
                <a:cubicBezTo>
                  <a:pt x="50" y="21"/>
                  <a:pt x="50" y="21"/>
                  <a:pt x="50" y="21"/>
                </a:cubicBezTo>
                <a:cubicBezTo>
                  <a:pt x="50" y="19"/>
                  <a:pt x="51" y="18"/>
                  <a:pt x="51" y="17"/>
                </a:cubicBezTo>
                <a:cubicBezTo>
                  <a:pt x="52" y="15"/>
                  <a:pt x="54" y="13"/>
                  <a:pt x="55" y="13"/>
                </a:cubicBezTo>
                <a:cubicBezTo>
                  <a:pt x="57" y="12"/>
                  <a:pt x="59" y="12"/>
                  <a:pt x="62" y="12"/>
                </a:cubicBezTo>
                <a:cubicBezTo>
                  <a:pt x="63" y="12"/>
                  <a:pt x="64" y="12"/>
                  <a:pt x="64" y="11"/>
                </a:cubicBezTo>
                <a:cubicBezTo>
                  <a:pt x="65" y="10"/>
                  <a:pt x="65" y="8"/>
                  <a:pt x="64" y="7"/>
                </a:cubicBezTo>
                <a:cubicBezTo>
                  <a:pt x="60" y="3"/>
                  <a:pt x="55" y="0"/>
                  <a:pt x="50" y="0"/>
                </a:cubicBezTo>
                <a:cubicBezTo>
                  <a:pt x="45" y="0"/>
                  <a:pt x="41" y="1"/>
                  <a:pt x="36" y="5"/>
                </a:cubicBezTo>
                <a:cubicBezTo>
                  <a:pt x="35" y="5"/>
                  <a:pt x="34" y="6"/>
                  <a:pt x="33" y="6"/>
                </a:cubicBezTo>
                <a:cubicBezTo>
                  <a:pt x="33" y="7"/>
                  <a:pt x="32" y="7"/>
                  <a:pt x="32" y="7"/>
                </a:cubicBezTo>
                <a:cubicBezTo>
                  <a:pt x="30" y="6"/>
                  <a:pt x="30" y="6"/>
                  <a:pt x="30" y="6"/>
                </a:cubicBezTo>
                <a:cubicBezTo>
                  <a:pt x="30" y="6"/>
                  <a:pt x="30" y="6"/>
                  <a:pt x="30" y="6"/>
                </a:cubicBezTo>
                <a:cubicBezTo>
                  <a:pt x="29" y="5"/>
                  <a:pt x="27" y="5"/>
                  <a:pt x="26" y="6"/>
                </a:cubicBezTo>
                <a:cubicBezTo>
                  <a:pt x="13" y="18"/>
                  <a:pt x="13" y="18"/>
                  <a:pt x="13" y="18"/>
                </a:cubicBezTo>
                <a:cubicBezTo>
                  <a:pt x="12" y="20"/>
                  <a:pt x="12" y="21"/>
                  <a:pt x="13" y="22"/>
                </a:cubicBezTo>
                <a:cubicBezTo>
                  <a:pt x="15" y="24"/>
                  <a:pt x="15" y="24"/>
                  <a:pt x="15" y="24"/>
                </a:cubicBezTo>
                <a:cubicBezTo>
                  <a:pt x="14" y="25"/>
                  <a:pt x="14" y="25"/>
                  <a:pt x="14" y="25"/>
                </a:cubicBezTo>
                <a:cubicBezTo>
                  <a:pt x="14" y="25"/>
                  <a:pt x="14" y="25"/>
                  <a:pt x="14" y="25"/>
                </a:cubicBezTo>
                <a:cubicBezTo>
                  <a:pt x="14" y="25"/>
                  <a:pt x="14" y="26"/>
                  <a:pt x="13" y="27"/>
                </a:cubicBezTo>
                <a:cubicBezTo>
                  <a:pt x="13" y="27"/>
                  <a:pt x="13" y="27"/>
                  <a:pt x="12" y="27"/>
                </a:cubicBezTo>
                <a:cubicBezTo>
                  <a:pt x="12" y="27"/>
                  <a:pt x="11" y="28"/>
                  <a:pt x="10" y="27"/>
                </a:cubicBezTo>
                <a:cubicBezTo>
                  <a:pt x="9" y="27"/>
                  <a:pt x="8" y="28"/>
                  <a:pt x="7" y="28"/>
                </a:cubicBezTo>
                <a:cubicBezTo>
                  <a:pt x="1" y="35"/>
                  <a:pt x="1" y="35"/>
                  <a:pt x="1" y="35"/>
                </a:cubicBezTo>
                <a:cubicBezTo>
                  <a:pt x="0" y="36"/>
                  <a:pt x="0" y="38"/>
                  <a:pt x="1" y="39"/>
                </a:cubicBezTo>
                <a:cubicBezTo>
                  <a:pt x="8" y="46"/>
                  <a:pt x="8" y="46"/>
                  <a:pt x="8" y="46"/>
                </a:cubicBezTo>
                <a:cubicBezTo>
                  <a:pt x="8" y="46"/>
                  <a:pt x="8" y="46"/>
                  <a:pt x="8" y="46"/>
                </a:cubicBezTo>
                <a:cubicBezTo>
                  <a:pt x="9" y="46"/>
                  <a:pt x="9" y="46"/>
                  <a:pt x="9" y="46"/>
                </a:cubicBezTo>
                <a:cubicBezTo>
                  <a:pt x="9" y="46"/>
                  <a:pt x="9" y="46"/>
                  <a:pt x="9" y="46"/>
                </a:cubicBezTo>
                <a:cubicBezTo>
                  <a:pt x="9" y="46"/>
                  <a:pt x="9" y="46"/>
                  <a:pt x="9" y="46"/>
                </a:cubicBezTo>
                <a:cubicBezTo>
                  <a:pt x="9" y="46"/>
                  <a:pt x="9" y="46"/>
                  <a:pt x="9" y="46"/>
                </a:cubicBezTo>
                <a:cubicBezTo>
                  <a:pt x="9" y="46"/>
                  <a:pt x="9" y="46"/>
                  <a:pt x="9" y="46"/>
                </a:cubicBezTo>
                <a:cubicBezTo>
                  <a:pt x="9" y="47"/>
                  <a:pt x="9" y="47"/>
                  <a:pt x="9" y="47"/>
                </a:cubicBezTo>
                <a:cubicBezTo>
                  <a:pt x="9" y="47"/>
                  <a:pt x="9" y="47"/>
                  <a:pt x="9" y="47"/>
                </a:cubicBezTo>
                <a:cubicBezTo>
                  <a:pt x="16" y="54"/>
                  <a:pt x="16" y="54"/>
                  <a:pt x="16" y="54"/>
                </a:cubicBezTo>
                <a:cubicBezTo>
                  <a:pt x="18" y="55"/>
                  <a:pt x="19" y="55"/>
                  <a:pt x="21" y="54"/>
                </a:cubicBezTo>
                <a:cubicBezTo>
                  <a:pt x="27" y="48"/>
                  <a:pt x="27" y="48"/>
                  <a:pt x="27" y="48"/>
                </a:cubicBezTo>
                <a:cubicBezTo>
                  <a:pt x="27" y="47"/>
                  <a:pt x="28" y="46"/>
                  <a:pt x="28" y="45"/>
                </a:cubicBezTo>
                <a:cubicBezTo>
                  <a:pt x="28" y="45"/>
                  <a:pt x="28" y="44"/>
                  <a:pt x="28" y="43"/>
                </a:cubicBezTo>
                <a:cubicBezTo>
                  <a:pt x="28" y="43"/>
                  <a:pt x="28" y="43"/>
                  <a:pt x="28" y="42"/>
                </a:cubicBezTo>
                <a:cubicBezTo>
                  <a:pt x="29" y="42"/>
                  <a:pt x="30" y="41"/>
                  <a:pt x="31" y="41"/>
                </a:cubicBezTo>
                <a:cubicBezTo>
                  <a:pt x="31" y="41"/>
                  <a:pt x="31" y="41"/>
                  <a:pt x="31" y="41"/>
                </a:cubicBezTo>
                <a:cubicBezTo>
                  <a:pt x="49" y="58"/>
                  <a:pt x="49" y="58"/>
                  <a:pt x="49" y="58"/>
                </a:cubicBezTo>
                <a:cubicBezTo>
                  <a:pt x="13" y="94"/>
                  <a:pt x="13" y="94"/>
                  <a:pt x="13" y="94"/>
                </a:cubicBezTo>
                <a:cubicBezTo>
                  <a:pt x="11" y="95"/>
                  <a:pt x="11" y="97"/>
                  <a:pt x="13" y="98"/>
                </a:cubicBezTo>
                <a:cubicBezTo>
                  <a:pt x="25" y="111"/>
                  <a:pt x="25" y="111"/>
                  <a:pt x="25" y="111"/>
                </a:cubicBezTo>
                <a:cubicBezTo>
                  <a:pt x="27" y="112"/>
                  <a:pt x="28" y="112"/>
                  <a:pt x="30" y="111"/>
                </a:cubicBezTo>
                <a:cubicBezTo>
                  <a:pt x="66" y="75"/>
                  <a:pt x="66" y="75"/>
                  <a:pt x="66" y="75"/>
                </a:cubicBezTo>
                <a:cubicBezTo>
                  <a:pt x="103" y="112"/>
                  <a:pt x="103" y="112"/>
                  <a:pt x="103" y="112"/>
                </a:cubicBezTo>
                <a:cubicBezTo>
                  <a:pt x="104" y="113"/>
                  <a:pt x="106" y="113"/>
                  <a:pt x="107" y="112"/>
                </a:cubicBezTo>
                <a:cubicBezTo>
                  <a:pt x="120" y="99"/>
                  <a:pt x="120" y="99"/>
                  <a:pt x="120" y="99"/>
                </a:cubicBezTo>
                <a:cubicBezTo>
                  <a:pt x="121" y="98"/>
                  <a:pt x="121" y="96"/>
                  <a:pt x="120" y="95"/>
                </a:cubicBezTo>
                <a:cubicBezTo>
                  <a:pt x="82" y="58"/>
                  <a:pt x="82" y="58"/>
                  <a:pt x="82" y="58"/>
                </a:cubicBezTo>
                <a:close/>
                <a:moveTo>
                  <a:pt x="34" y="35"/>
                </a:moveTo>
                <a:cubicBezTo>
                  <a:pt x="34" y="35"/>
                  <a:pt x="34" y="35"/>
                  <a:pt x="34" y="35"/>
                </a:cubicBezTo>
                <a:cubicBezTo>
                  <a:pt x="33" y="34"/>
                  <a:pt x="31" y="34"/>
                  <a:pt x="30" y="35"/>
                </a:cubicBezTo>
                <a:cubicBezTo>
                  <a:pt x="29" y="35"/>
                  <a:pt x="29" y="36"/>
                  <a:pt x="28" y="36"/>
                </a:cubicBezTo>
                <a:cubicBezTo>
                  <a:pt x="28" y="36"/>
                  <a:pt x="28" y="36"/>
                  <a:pt x="28" y="36"/>
                </a:cubicBezTo>
                <a:cubicBezTo>
                  <a:pt x="28" y="36"/>
                  <a:pt x="28" y="36"/>
                  <a:pt x="28" y="36"/>
                </a:cubicBezTo>
                <a:cubicBezTo>
                  <a:pt x="27" y="36"/>
                  <a:pt x="26" y="37"/>
                  <a:pt x="26" y="37"/>
                </a:cubicBezTo>
                <a:cubicBezTo>
                  <a:pt x="25" y="37"/>
                  <a:pt x="25" y="38"/>
                  <a:pt x="24" y="38"/>
                </a:cubicBezTo>
                <a:cubicBezTo>
                  <a:pt x="24" y="39"/>
                  <a:pt x="23" y="40"/>
                  <a:pt x="22" y="41"/>
                </a:cubicBezTo>
                <a:cubicBezTo>
                  <a:pt x="22" y="42"/>
                  <a:pt x="22" y="43"/>
                  <a:pt x="22" y="45"/>
                </a:cubicBezTo>
                <a:cubicBezTo>
                  <a:pt x="18" y="48"/>
                  <a:pt x="18" y="48"/>
                  <a:pt x="18" y="48"/>
                </a:cubicBezTo>
                <a:cubicBezTo>
                  <a:pt x="13" y="43"/>
                  <a:pt x="13" y="43"/>
                  <a:pt x="13" y="43"/>
                </a:cubicBezTo>
                <a:cubicBezTo>
                  <a:pt x="13" y="42"/>
                  <a:pt x="13" y="42"/>
                  <a:pt x="13" y="42"/>
                </a:cubicBezTo>
                <a:cubicBezTo>
                  <a:pt x="13" y="42"/>
                  <a:pt x="13" y="42"/>
                  <a:pt x="13" y="42"/>
                </a:cubicBezTo>
                <a:cubicBezTo>
                  <a:pt x="13" y="42"/>
                  <a:pt x="13" y="42"/>
                  <a:pt x="13" y="42"/>
                </a:cubicBezTo>
                <a:cubicBezTo>
                  <a:pt x="13" y="42"/>
                  <a:pt x="13" y="42"/>
                  <a:pt x="13" y="42"/>
                </a:cubicBezTo>
                <a:cubicBezTo>
                  <a:pt x="13" y="42"/>
                  <a:pt x="13" y="42"/>
                  <a:pt x="13" y="42"/>
                </a:cubicBezTo>
                <a:cubicBezTo>
                  <a:pt x="13" y="42"/>
                  <a:pt x="13" y="42"/>
                  <a:pt x="13" y="42"/>
                </a:cubicBezTo>
                <a:cubicBezTo>
                  <a:pt x="13" y="42"/>
                  <a:pt x="13" y="42"/>
                  <a:pt x="13" y="42"/>
                </a:cubicBezTo>
                <a:cubicBezTo>
                  <a:pt x="13" y="42"/>
                  <a:pt x="13" y="42"/>
                  <a:pt x="13" y="42"/>
                </a:cubicBezTo>
                <a:cubicBezTo>
                  <a:pt x="12" y="42"/>
                  <a:pt x="12" y="42"/>
                  <a:pt x="12" y="42"/>
                </a:cubicBezTo>
                <a:cubicBezTo>
                  <a:pt x="7" y="37"/>
                  <a:pt x="7" y="37"/>
                  <a:pt x="7" y="37"/>
                </a:cubicBezTo>
                <a:cubicBezTo>
                  <a:pt x="11" y="33"/>
                  <a:pt x="11" y="33"/>
                  <a:pt x="11" y="33"/>
                </a:cubicBezTo>
                <a:cubicBezTo>
                  <a:pt x="12" y="33"/>
                  <a:pt x="13" y="33"/>
                  <a:pt x="14" y="33"/>
                </a:cubicBezTo>
                <a:cubicBezTo>
                  <a:pt x="15" y="32"/>
                  <a:pt x="17" y="32"/>
                  <a:pt x="18" y="31"/>
                </a:cubicBezTo>
                <a:cubicBezTo>
                  <a:pt x="18" y="30"/>
                  <a:pt x="18" y="30"/>
                  <a:pt x="18" y="30"/>
                </a:cubicBezTo>
                <a:cubicBezTo>
                  <a:pt x="19" y="29"/>
                  <a:pt x="19" y="28"/>
                  <a:pt x="20" y="27"/>
                </a:cubicBezTo>
                <a:cubicBezTo>
                  <a:pt x="20" y="27"/>
                  <a:pt x="20" y="27"/>
                  <a:pt x="20" y="27"/>
                </a:cubicBezTo>
                <a:cubicBezTo>
                  <a:pt x="20" y="27"/>
                  <a:pt x="20" y="26"/>
                  <a:pt x="21" y="25"/>
                </a:cubicBezTo>
                <a:cubicBezTo>
                  <a:pt x="22" y="24"/>
                  <a:pt x="21" y="22"/>
                  <a:pt x="20" y="21"/>
                </a:cubicBezTo>
                <a:cubicBezTo>
                  <a:pt x="20" y="20"/>
                  <a:pt x="20" y="20"/>
                  <a:pt x="20" y="20"/>
                </a:cubicBezTo>
                <a:cubicBezTo>
                  <a:pt x="28" y="12"/>
                  <a:pt x="28" y="12"/>
                  <a:pt x="28" y="12"/>
                </a:cubicBezTo>
                <a:cubicBezTo>
                  <a:pt x="29" y="13"/>
                  <a:pt x="29" y="13"/>
                  <a:pt x="29" y="13"/>
                </a:cubicBezTo>
                <a:cubicBezTo>
                  <a:pt x="30" y="14"/>
                  <a:pt x="32" y="14"/>
                  <a:pt x="33" y="13"/>
                </a:cubicBezTo>
                <a:cubicBezTo>
                  <a:pt x="34" y="12"/>
                  <a:pt x="35" y="12"/>
                  <a:pt x="36" y="11"/>
                </a:cubicBezTo>
                <a:cubicBezTo>
                  <a:pt x="36" y="11"/>
                  <a:pt x="36" y="11"/>
                  <a:pt x="36" y="11"/>
                </a:cubicBezTo>
                <a:cubicBezTo>
                  <a:pt x="37" y="11"/>
                  <a:pt x="38" y="11"/>
                  <a:pt x="39" y="10"/>
                </a:cubicBezTo>
                <a:cubicBezTo>
                  <a:pt x="39" y="10"/>
                  <a:pt x="40" y="10"/>
                  <a:pt x="40" y="10"/>
                </a:cubicBezTo>
                <a:cubicBezTo>
                  <a:pt x="43" y="7"/>
                  <a:pt x="46" y="6"/>
                  <a:pt x="50" y="6"/>
                </a:cubicBezTo>
                <a:cubicBezTo>
                  <a:pt x="51" y="6"/>
                  <a:pt x="53" y="6"/>
                  <a:pt x="54" y="7"/>
                </a:cubicBezTo>
                <a:cubicBezTo>
                  <a:pt x="54" y="7"/>
                  <a:pt x="53" y="7"/>
                  <a:pt x="53" y="7"/>
                </a:cubicBezTo>
                <a:cubicBezTo>
                  <a:pt x="50" y="9"/>
                  <a:pt x="48" y="11"/>
                  <a:pt x="46" y="14"/>
                </a:cubicBezTo>
                <a:cubicBezTo>
                  <a:pt x="46" y="14"/>
                  <a:pt x="46" y="15"/>
                  <a:pt x="46" y="15"/>
                </a:cubicBezTo>
                <a:cubicBezTo>
                  <a:pt x="46" y="16"/>
                  <a:pt x="45" y="17"/>
                  <a:pt x="45" y="19"/>
                </a:cubicBezTo>
                <a:cubicBezTo>
                  <a:pt x="44" y="19"/>
                  <a:pt x="44" y="19"/>
                  <a:pt x="44" y="19"/>
                </a:cubicBezTo>
                <a:cubicBezTo>
                  <a:pt x="44" y="20"/>
                  <a:pt x="43" y="21"/>
                  <a:pt x="42" y="23"/>
                </a:cubicBezTo>
                <a:cubicBezTo>
                  <a:pt x="41" y="24"/>
                  <a:pt x="42" y="25"/>
                  <a:pt x="43" y="26"/>
                </a:cubicBezTo>
                <a:cubicBezTo>
                  <a:pt x="61" y="45"/>
                  <a:pt x="61" y="45"/>
                  <a:pt x="61" y="45"/>
                </a:cubicBezTo>
                <a:cubicBezTo>
                  <a:pt x="53" y="54"/>
                  <a:pt x="53" y="54"/>
                  <a:pt x="53" y="54"/>
                </a:cubicBezTo>
                <a:cubicBezTo>
                  <a:pt x="34" y="35"/>
                  <a:pt x="34" y="35"/>
                  <a:pt x="34" y="35"/>
                </a:cubicBezTo>
                <a:close/>
                <a:moveTo>
                  <a:pt x="27" y="105"/>
                </a:moveTo>
                <a:cubicBezTo>
                  <a:pt x="27" y="105"/>
                  <a:pt x="27" y="105"/>
                  <a:pt x="27" y="105"/>
                </a:cubicBezTo>
                <a:cubicBezTo>
                  <a:pt x="19" y="96"/>
                  <a:pt x="19" y="96"/>
                  <a:pt x="19" y="96"/>
                </a:cubicBezTo>
                <a:cubicBezTo>
                  <a:pt x="55" y="60"/>
                  <a:pt x="55" y="60"/>
                  <a:pt x="55" y="60"/>
                </a:cubicBezTo>
                <a:cubicBezTo>
                  <a:pt x="77" y="38"/>
                  <a:pt x="77" y="38"/>
                  <a:pt x="77" y="38"/>
                </a:cubicBezTo>
                <a:cubicBezTo>
                  <a:pt x="78" y="37"/>
                  <a:pt x="78" y="36"/>
                  <a:pt x="78" y="35"/>
                </a:cubicBezTo>
                <a:cubicBezTo>
                  <a:pt x="77" y="34"/>
                  <a:pt x="77" y="34"/>
                  <a:pt x="77" y="34"/>
                </a:cubicBezTo>
                <a:cubicBezTo>
                  <a:pt x="77" y="33"/>
                  <a:pt x="77" y="33"/>
                  <a:pt x="77" y="33"/>
                </a:cubicBezTo>
                <a:cubicBezTo>
                  <a:pt x="77" y="33"/>
                  <a:pt x="77" y="33"/>
                  <a:pt x="77" y="33"/>
                </a:cubicBezTo>
                <a:cubicBezTo>
                  <a:pt x="76" y="28"/>
                  <a:pt x="76" y="22"/>
                  <a:pt x="79" y="17"/>
                </a:cubicBezTo>
                <a:cubicBezTo>
                  <a:pt x="82" y="13"/>
                  <a:pt x="86" y="9"/>
                  <a:pt x="92" y="7"/>
                </a:cubicBezTo>
                <a:cubicBezTo>
                  <a:pt x="95" y="7"/>
                  <a:pt x="99" y="6"/>
                  <a:pt x="102" y="7"/>
                </a:cubicBezTo>
                <a:cubicBezTo>
                  <a:pt x="103" y="7"/>
                  <a:pt x="104" y="8"/>
                  <a:pt x="105" y="8"/>
                </a:cubicBezTo>
                <a:cubicBezTo>
                  <a:pt x="104" y="8"/>
                  <a:pt x="104" y="8"/>
                  <a:pt x="104" y="8"/>
                </a:cubicBezTo>
                <a:cubicBezTo>
                  <a:pt x="96" y="10"/>
                  <a:pt x="96" y="10"/>
                  <a:pt x="96" y="10"/>
                </a:cubicBezTo>
                <a:cubicBezTo>
                  <a:pt x="95" y="11"/>
                  <a:pt x="94" y="11"/>
                  <a:pt x="94" y="12"/>
                </a:cubicBezTo>
                <a:cubicBezTo>
                  <a:pt x="90" y="28"/>
                  <a:pt x="90" y="28"/>
                  <a:pt x="90" y="28"/>
                </a:cubicBezTo>
                <a:cubicBezTo>
                  <a:pt x="89" y="29"/>
                  <a:pt x="90" y="30"/>
                  <a:pt x="90" y="31"/>
                </a:cubicBezTo>
                <a:cubicBezTo>
                  <a:pt x="96" y="37"/>
                  <a:pt x="96" y="37"/>
                  <a:pt x="96" y="37"/>
                </a:cubicBezTo>
                <a:cubicBezTo>
                  <a:pt x="102" y="43"/>
                  <a:pt x="102" y="43"/>
                  <a:pt x="102" y="43"/>
                </a:cubicBezTo>
                <a:cubicBezTo>
                  <a:pt x="102" y="43"/>
                  <a:pt x="104" y="44"/>
                  <a:pt x="105" y="43"/>
                </a:cubicBezTo>
                <a:cubicBezTo>
                  <a:pt x="113" y="41"/>
                  <a:pt x="113" y="41"/>
                  <a:pt x="113" y="41"/>
                </a:cubicBezTo>
                <a:cubicBezTo>
                  <a:pt x="114" y="41"/>
                  <a:pt x="114" y="41"/>
                  <a:pt x="114" y="41"/>
                </a:cubicBezTo>
                <a:cubicBezTo>
                  <a:pt x="113" y="42"/>
                  <a:pt x="112" y="43"/>
                  <a:pt x="111" y="43"/>
                </a:cubicBezTo>
                <a:cubicBezTo>
                  <a:pt x="109" y="46"/>
                  <a:pt x="106" y="47"/>
                  <a:pt x="103" y="48"/>
                </a:cubicBezTo>
                <a:cubicBezTo>
                  <a:pt x="100" y="49"/>
                  <a:pt x="98" y="49"/>
                  <a:pt x="95" y="49"/>
                </a:cubicBezTo>
                <a:cubicBezTo>
                  <a:pt x="93" y="48"/>
                  <a:pt x="91" y="48"/>
                  <a:pt x="88" y="47"/>
                </a:cubicBezTo>
                <a:cubicBezTo>
                  <a:pt x="87" y="46"/>
                  <a:pt x="86" y="46"/>
                  <a:pt x="85" y="47"/>
                </a:cubicBezTo>
                <a:cubicBezTo>
                  <a:pt x="27" y="105"/>
                  <a:pt x="27" y="105"/>
                  <a:pt x="27" y="105"/>
                </a:cubicBezTo>
                <a:close/>
                <a:moveTo>
                  <a:pt x="105" y="106"/>
                </a:moveTo>
                <a:cubicBezTo>
                  <a:pt x="105" y="106"/>
                  <a:pt x="105" y="106"/>
                  <a:pt x="105" y="106"/>
                </a:cubicBezTo>
                <a:cubicBezTo>
                  <a:pt x="70" y="71"/>
                  <a:pt x="70" y="71"/>
                  <a:pt x="70" y="71"/>
                </a:cubicBezTo>
                <a:cubicBezTo>
                  <a:pt x="78" y="62"/>
                  <a:pt x="78" y="62"/>
                  <a:pt x="78" y="62"/>
                </a:cubicBezTo>
                <a:cubicBezTo>
                  <a:pt x="113" y="97"/>
                  <a:pt x="113" y="97"/>
                  <a:pt x="113" y="97"/>
                </a:cubicBezTo>
                <a:cubicBezTo>
                  <a:pt x="105" y="106"/>
                  <a:pt x="105" y="106"/>
                  <a:pt x="105" y="106"/>
                </a:cubicBezTo>
                <a:close/>
              </a:path>
            </a:pathLst>
          </a:custGeom>
          <a:solidFill>
            <a:srgbClr val="FFFFFF"/>
          </a:solidFill>
          <a:ln>
            <a:noFill/>
          </a:ln>
          <a:effectLst>
            <a:outerShdw blurRad="419100" dist="419100" dir="5400000" algn="ctr" rotWithShape="0">
              <a:srgbClr val="000000">
                <a:alpha val="43137"/>
              </a:srgbClr>
            </a:outerShdw>
          </a:effectLst>
          <a:extLst>
            <a:ext uri="{91240B29-F687-4F45-9708-019B960494DF}">
              <a14:hiddenLine xmlns:a14="http://schemas.microsoft.com/office/drawing/2010/main" w="9525">
                <a:solidFill>
                  <a:srgbClr val="000000"/>
                </a:solidFill>
                <a:round/>
              </a14:hiddenLine>
            </a:ext>
          </a:ex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19" name="Freeform 21"/>
          <p:cNvSpPr>
            <a:spLocks noEditPoints="1"/>
          </p:cNvSpPr>
          <p:nvPr/>
        </p:nvSpPr>
        <p:spPr bwMode="auto">
          <a:xfrm>
            <a:off x="6226463" y="3817614"/>
            <a:ext cx="367478" cy="405949"/>
          </a:xfrm>
          <a:custGeom>
            <a:avLst/>
            <a:gdLst>
              <a:gd name="T0" fmla="*/ 47 w 115"/>
              <a:gd name="T1" fmla="*/ 61 h 126"/>
              <a:gd name="T2" fmla="*/ 47 w 115"/>
              <a:gd name="T3" fmla="*/ 58 h 126"/>
              <a:gd name="T4" fmla="*/ 50 w 115"/>
              <a:gd name="T5" fmla="*/ 55 h 126"/>
              <a:gd name="T6" fmla="*/ 54 w 115"/>
              <a:gd name="T7" fmla="*/ 55 h 126"/>
              <a:gd name="T8" fmla="*/ 62 w 115"/>
              <a:gd name="T9" fmla="*/ 55 h 126"/>
              <a:gd name="T10" fmla="*/ 66 w 115"/>
              <a:gd name="T11" fmla="*/ 56 h 126"/>
              <a:gd name="T12" fmla="*/ 70 w 115"/>
              <a:gd name="T13" fmla="*/ 61 h 126"/>
              <a:gd name="T14" fmla="*/ 70 w 115"/>
              <a:gd name="T15" fmla="*/ 52 h 126"/>
              <a:gd name="T16" fmla="*/ 60 w 115"/>
              <a:gd name="T17" fmla="*/ 49 h 126"/>
              <a:gd name="T18" fmla="*/ 57 w 115"/>
              <a:gd name="T19" fmla="*/ 44 h 126"/>
              <a:gd name="T20" fmla="*/ 54 w 115"/>
              <a:gd name="T21" fmla="*/ 49 h 126"/>
              <a:gd name="T22" fmla="*/ 43 w 115"/>
              <a:gd name="T23" fmla="*/ 52 h 126"/>
              <a:gd name="T24" fmla="*/ 41 w 115"/>
              <a:gd name="T25" fmla="*/ 61 h 126"/>
              <a:gd name="T26" fmla="*/ 41 w 115"/>
              <a:gd name="T27" fmla="*/ 64 h 126"/>
              <a:gd name="T28" fmla="*/ 41 w 115"/>
              <a:gd name="T29" fmla="*/ 68 h 126"/>
              <a:gd name="T30" fmla="*/ 49 w 115"/>
              <a:gd name="T31" fmla="*/ 76 h 126"/>
              <a:gd name="T32" fmla="*/ 52 w 115"/>
              <a:gd name="T33" fmla="*/ 76 h 126"/>
              <a:gd name="T34" fmla="*/ 60 w 115"/>
              <a:gd name="T35" fmla="*/ 76 h 126"/>
              <a:gd name="T36" fmla="*/ 64 w 115"/>
              <a:gd name="T37" fmla="*/ 76 h 126"/>
              <a:gd name="T38" fmla="*/ 67 w 115"/>
              <a:gd name="T39" fmla="*/ 79 h 126"/>
              <a:gd name="T40" fmla="*/ 66 w 115"/>
              <a:gd name="T41" fmla="*/ 91 h 126"/>
              <a:gd name="T42" fmla="*/ 63 w 115"/>
              <a:gd name="T43" fmla="*/ 92 h 126"/>
              <a:gd name="T44" fmla="*/ 54 w 115"/>
              <a:gd name="T45" fmla="*/ 92 h 126"/>
              <a:gd name="T46" fmla="*/ 50 w 115"/>
              <a:gd name="T47" fmla="*/ 92 h 126"/>
              <a:gd name="T48" fmla="*/ 47 w 115"/>
              <a:gd name="T49" fmla="*/ 89 h 126"/>
              <a:gd name="T50" fmla="*/ 41 w 115"/>
              <a:gd name="T51" fmla="*/ 89 h 126"/>
              <a:gd name="T52" fmla="*/ 50 w 115"/>
              <a:gd name="T53" fmla="*/ 98 h 126"/>
              <a:gd name="T54" fmla="*/ 54 w 115"/>
              <a:gd name="T55" fmla="*/ 100 h 126"/>
              <a:gd name="T56" fmla="*/ 60 w 115"/>
              <a:gd name="T57" fmla="*/ 100 h 126"/>
              <a:gd name="T58" fmla="*/ 64 w 115"/>
              <a:gd name="T59" fmla="*/ 98 h 126"/>
              <a:gd name="T60" fmla="*/ 73 w 115"/>
              <a:gd name="T61" fmla="*/ 89 h 126"/>
              <a:gd name="T62" fmla="*/ 73 w 115"/>
              <a:gd name="T63" fmla="*/ 82 h 126"/>
              <a:gd name="T64" fmla="*/ 70 w 115"/>
              <a:gd name="T65" fmla="*/ 73 h 126"/>
              <a:gd name="T66" fmla="*/ 64 w 115"/>
              <a:gd name="T67" fmla="*/ 70 h 126"/>
              <a:gd name="T68" fmla="*/ 60 w 115"/>
              <a:gd name="T69" fmla="*/ 70 h 126"/>
              <a:gd name="T70" fmla="*/ 52 w 115"/>
              <a:gd name="T71" fmla="*/ 70 h 126"/>
              <a:gd name="T72" fmla="*/ 48 w 115"/>
              <a:gd name="T73" fmla="*/ 70 h 126"/>
              <a:gd name="T74" fmla="*/ 47 w 115"/>
              <a:gd name="T75" fmla="*/ 65 h 126"/>
              <a:gd name="T76" fmla="*/ 113 w 115"/>
              <a:gd name="T77" fmla="*/ 118 h 126"/>
              <a:gd name="T78" fmla="*/ 107 w 115"/>
              <a:gd name="T79" fmla="*/ 105 h 126"/>
              <a:gd name="T80" fmla="*/ 104 w 115"/>
              <a:gd name="T81" fmla="*/ 67 h 126"/>
              <a:gd name="T82" fmla="*/ 75 w 115"/>
              <a:gd name="T83" fmla="*/ 24 h 126"/>
              <a:gd name="T84" fmla="*/ 80 w 115"/>
              <a:gd name="T85" fmla="*/ 8 h 126"/>
              <a:gd name="T86" fmla="*/ 76 w 115"/>
              <a:gd name="T87" fmla="*/ 0 h 126"/>
              <a:gd name="T88" fmla="*/ 34 w 115"/>
              <a:gd name="T89" fmla="*/ 1 h 126"/>
              <a:gd name="T90" fmla="*/ 47 w 115"/>
              <a:gd name="T91" fmla="*/ 21 h 126"/>
              <a:gd name="T92" fmla="*/ 24 w 115"/>
              <a:gd name="T93" fmla="*/ 34 h 126"/>
              <a:gd name="T94" fmla="*/ 10 w 115"/>
              <a:gd name="T95" fmla="*/ 67 h 126"/>
              <a:gd name="T96" fmla="*/ 7 w 115"/>
              <a:gd name="T97" fmla="*/ 105 h 126"/>
              <a:gd name="T98" fmla="*/ 0 w 115"/>
              <a:gd name="T99" fmla="*/ 121 h 126"/>
              <a:gd name="T100" fmla="*/ 109 w 115"/>
              <a:gd name="T101" fmla="*/ 126 h 126"/>
              <a:gd name="T102" fmla="*/ 112 w 115"/>
              <a:gd name="T103" fmla="*/ 125 h 126"/>
              <a:gd name="T104" fmla="*/ 65 w 115"/>
              <a:gd name="T105" fmla="*/ 9 h 126"/>
              <a:gd name="T106" fmla="*/ 57 w 115"/>
              <a:gd name="T107" fmla="*/ 17 h 126"/>
              <a:gd name="T108" fmla="*/ 65 w 115"/>
              <a:gd name="T109" fmla="*/ 9 h 126"/>
              <a:gd name="T110" fmla="*/ 13 w 115"/>
              <a:gd name="T111" fmla="*/ 116 h 126"/>
              <a:gd name="T112" fmla="*/ 20 w 115"/>
              <a:gd name="T113" fmla="*/ 90 h 126"/>
              <a:gd name="T114" fmla="*/ 22 w 115"/>
              <a:gd name="T115" fmla="*/ 53 h 126"/>
              <a:gd name="T116" fmla="*/ 43 w 115"/>
              <a:gd name="T117" fmla="*/ 33 h 126"/>
              <a:gd name="T118" fmla="*/ 57 w 115"/>
              <a:gd name="T119" fmla="*/ 30 h 126"/>
              <a:gd name="T120" fmla="*/ 83 w 115"/>
              <a:gd name="T121" fmla="*/ 41 h 126"/>
              <a:gd name="T122" fmla="*/ 94 w 115"/>
              <a:gd name="T123" fmla="*/ 90 h 126"/>
              <a:gd name="T124" fmla="*/ 101 w 115"/>
              <a:gd name="T125" fmla="*/ 11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5" h="126">
                <a:moveTo>
                  <a:pt x="47" y="64"/>
                </a:moveTo>
                <a:cubicBezTo>
                  <a:pt x="47" y="61"/>
                  <a:pt x="47" y="61"/>
                  <a:pt x="47" y="61"/>
                </a:cubicBezTo>
                <a:cubicBezTo>
                  <a:pt x="47" y="61"/>
                  <a:pt x="47" y="61"/>
                  <a:pt x="47" y="61"/>
                </a:cubicBezTo>
                <a:cubicBezTo>
                  <a:pt x="47" y="58"/>
                  <a:pt x="47" y="58"/>
                  <a:pt x="47" y="58"/>
                </a:cubicBezTo>
                <a:cubicBezTo>
                  <a:pt x="47" y="57"/>
                  <a:pt x="47" y="56"/>
                  <a:pt x="47" y="56"/>
                </a:cubicBezTo>
                <a:cubicBezTo>
                  <a:pt x="48" y="55"/>
                  <a:pt x="49" y="55"/>
                  <a:pt x="50" y="55"/>
                </a:cubicBezTo>
                <a:cubicBezTo>
                  <a:pt x="52" y="55"/>
                  <a:pt x="52" y="55"/>
                  <a:pt x="52" y="55"/>
                </a:cubicBezTo>
                <a:cubicBezTo>
                  <a:pt x="54" y="55"/>
                  <a:pt x="54" y="55"/>
                  <a:pt x="54" y="55"/>
                </a:cubicBezTo>
                <a:cubicBezTo>
                  <a:pt x="60" y="55"/>
                  <a:pt x="60" y="55"/>
                  <a:pt x="60" y="55"/>
                </a:cubicBezTo>
                <a:cubicBezTo>
                  <a:pt x="62" y="55"/>
                  <a:pt x="62" y="55"/>
                  <a:pt x="62" y="55"/>
                </a:cubicBezTo>
                <a:cubicBezTo>
                  <a:pt x="64" y="55"/>
                  <a:pt x="64" y="55"/>
                  <a:pt x="64" y="55"/>
                </a:cubicBezTo>
                <a:cubicBezTo>
                  <a:pt x="65" y="55"/>
                  <a:pt x="66" y="55"/>
                  <a:pt x="66" y="56"/>
                </a:cubicBezTo>
                <a:cubicBezTo>
                  <a:pt x="67" y="56"/>
                  <a:pt x="67" y="57"/>
                  <a:pt x="67" y="58"/>
                </a:cubicBezTo>
                <a:cubicBezTo>
                  <a:pt x="67" y="60"/>
                  <a:pt x="68" y="61"/>
                  <a:pt x="70" y="61"/>
                </a:cubicBezTo>
                <a:cubicBezTo>
                  <a:pt x="72" y="61"/>
                  <a:pt x="73" y="60"/>
                  <a:pt x="73" y="58"/>
                </a:cubicBezTo>
                <a:cubicBezTo>
                  <a:pt x="73" y="56"/>
                  <a:pt x="72" y="53"/>
                  <a:pt x="70" y="52"/>
                </a:cubicBezTo>
                <a:cubicBezTo>
                  <a:pt x="69" y="50"/>
                  <a:pt x="66" y="49"/>
                  <a:pt x="64" y="49"/>
                </a:cubicBezTo>
                <a:cubicBezTo>
                  <a:pt x="60" y="49"/>
                  <a:pt x="60" y="49"/>
                  <a:pt x="60" y="49"/>
                </a:cubicBezTo>
                <a:cubicBezTo>
                  <a:pt x="60" y="47"/>
                  <a:pt x="60" y="47"/>
                  <a:pt x="60" y="47"/>
                </a:cubicBezTo>
                <a:cubicBezTo>
                  <a:pt x="60" y="45"/>
                  <a:pt x="58" y="44"/>
                  <a:pt x="57" y="44"/>
                </a:cubicBezTo>
                <a:cubicBezTo>
                  <a:pt x="55" y="44"/>
                  <a:pt x="54" y="45"/>
                  <a:pt x="54" y="47"/>
                </a:cubicBezTo>
                <a:cubicBezTo>
                  <a:pt x="54" y="49"/>
                  <a:pt x="54" y="49"/>
                  <a:pt x="54" y="49"/>
                </a:cubicBezTo>
                <a:cubicBezTo>
                  <a:pt x="50" y="49"/>
                  <a:pt x="50" y="49"/>
                  <a:pt x="50" y="49"/>
                </a:cubicBezTo>
                <a:cubicBezTo>
                  <a:pt x="47" y="49"/>
                  <a:pt x="45" y="50"/>
                  <a:pt x="43" y="52"/>
                </a:cubicBezTo>
                <a:cubicBezTo>
                  <a:pt x="42" y="53"/>
                  <a:pt x="41" y="56"/>
                  <a:pt x="41" y="58"/>
                </a:cubicBezTo>
                <a:cubicBezTo>
                  <a:pt x="41" y="61"/>
                  <a:pt x="41" y="61"/>
                  <a:pt x="41" y="61"/>
                </a:cubicBezTo>
                <a:cubicBezTo>
                  <a:pt x="41" y="61"/>
                  <a:pt x="41" y="61"/>
                  <a:pt x="41" y="61"/>
                </a:cubicBezTo>
                <a:cubicBezTo>
                  <a:pt x="41" y="64"/>
                  <a:pt x="41" y="64"/>
                  <a:pt x="41" y="64"/>
                </a:cubicBezTo>
                <a:cubicBezTo>
                  <a:pt x="41" y="65"/>
                  <a:pt x="41" y="65"/>
                  <a:pt x="41" y="65"/>
                </a:cubicBezTo>
                <a:cubicBezTo>
                  <a:pt x="41" y="68"/>
                  <a:pt x="41" y="68"/>
                  <a:pt x="41" y="68"/>
                </a:cubicBezTo>
                <a:cubicBezTo>
                  <a:pt x="41" y="70"/>
                  <a:pt x="42" y="72"/>
                  <a:pt x="43" y="74"/>
                </a:cubicBezTo>
                <a:cubicBezTo>
                  <a:pt x="45" y="75"/>
                  <a:pt x="47" y="76"/>
                  <a:pt x="49" y="76"/>
                </a:cubicBezTo>
                <a:cubicBezTo>
                  <a:pt x="50" y="76"/>
                  <a:pt x="50" y="76"/>
                  <a:pt x="50" y="76"/>
                </a:cubicBezTo>
                <a:cubicBezTo>
                  <a:pt x="52" y="76"/>
                  <a:pt x="52" y="76"/>
                  <a:pt x="52" y="76"/>
                </a:cubicBezTo>
                <a:cubicBezTo>
                  <a:pt x="54" y="76"/>
                  <a:pt x="54" y="76"/>
                  <a:pt x="54" y="76"/>
                </a:cubicBezTo>
                <a:cubicBezTo>
                  <a:pt x="60" y="76"/>
                  <a:pt x="60" y="76"/>
                  <a:pt x="60" y="76"/>
                </a:cubicBezTo>
                <a:cubicBezTo>
                  <a:pt x="63" y="76"/>
                  <a:pt x="63" y="76"/>
                  <a:pt x="63" y="76"/>
                </a:cubicBezTo>
                <a:cubicBezTo>
                  <a:pt x="64" y="76"/>
                  <a:pt x="64" y="76"/>
                  <a:pt x="64" y="76"/>
                </a:cubicBezTo>
                <a:cubicBezTo>
                  <a:pt x="65" y="76"/>
                  <a:pt x="66" y="77"/>
                  <a:pt x="66" y="77"/>
                </a:cubicBezTo>
                <a:cubicBezTo>
                  <a:pt x="67" y="78"/>
                  <a:pt x="67" y="79"/>
                  <a:pt x="67" y="79"/>
                </a:cubicBezTo>
                <a:cubicBezTo>
                  <a:pt x="67" y="83"/>
                  <a:pt x="67" y="86"/>
                  <a:pt x="67" y="89"/>
                </a:cubicBezTo>
                <a:cubicBezTo>
                  <a:pt x="67" y="90"/>
                  <a:pt x="67" y="90"/>
                  <a:pt x="66" y="91"/>
                </a:cubicBezTo>
                <a:cubicBezTo>
                  <a:pt x="66" y="92"/>
                  <a:pt x="65" y="92"/>
                  <a:pt x="64" y="92"/>
                </a:cubicBezTo>
                <a:cubicBezTo>
                  <a:pt x="63" y="92"/>
                  <a:pt x="63" y="92"/>
                  <a:pt x="63" y="92"/>
                </a:cubicBezTo>
                <a:cubicBezTo>
                  <a:pt x="60" y="92"/>
                  <a:pt x="60" y="92"/>
                  <a:pt x="60" y="92"/>
                </a:cubicBezTo>
                <a:cubicBezTo>
                  <a:pt x="54" y="92"/>
                  <a:pt x="54" y="92"/>
                  <a:pt x="54" y="92"/>
                </a:cubicBezTo>
                <a:cubicBezTo>
                  <a:pt x="52" y="92"/>
                  <a:pt x="52" y="92"/>
                  <a:pt x="52" y="92"/>
                </a:cubicBezTo>
                <a:cubicBezTo>
                  <a:pt x="50" y="92"/>
                  <a:pt x="50" y="92"/>
                  <a:pt x="50" y="92"/>
                </a:cubicBezTo>
                <a:cubicBezTo>
                  <a:pt x="49" y="92"/>
                  <a:pt x="48" y="92"/>
                  <a:pt x="47" y="91"/>
                </a:cubicBezTo>
                <a:cubicBezTo>
                  <a:pt x="47" y="90"/>
                  <a:pt x="47" y="90"/>
                  <a:pt x="47" y="89"/>
                </a:cubicBezTo>
                <a:cubicBezTo>
                  <a:pt x="47" y="87"/>
                  <a:pt x="45" y="86"/>
                  <a:pt x="44" y="86"/>
                </a:cubicBezTo>
                <a:cubicBezTo>
                  <a:pt x="42" y="86"/>
                  <a:pt x="41" y="87"/>
                  <a:pt x="41" y="89"/>
                </a:cubicBezTo>
                <a:cubicBezTo>
                  <a:pt x="41" y="91"/>
                  <a:pt x="42" y="94"/>
                  <a:pt x="43" y="95"/>
                </a:cubicBezTo>
                <a:cubicBezTo>
                  <a:pt x="45" y="97"/>
                  <a:pt x="47" y="98"/>
                  <a:pt x="50" y="98"/>
                </a:cubicBezTo>
                <a:cubicBezTo>
                  <a:pt x="54" y="98"/>
                  <a:pt x="54" y="98"/>
                  <a:pt x="54" y="98"/>
                </a:cubicBezTo>
                <a:cubicBezTo>
                  <a:pt x="54" y="100"/>
                  <a:pt x="54" y="100"/>
                  <a:pt x="54" y="100"/>
                </a:cubicBezTo>
                <a:cubicBezTo>
                  <a:pt x="54" y="102"/>
                  <a:pt x="55" y="103"/>
                  <a:pt x="57" y="103"/>
                </a:cubicBezTo>
                <a:cubicBezTo>
                  <a:pt x="58" y="103"/>
                  <a:pt x="60" y="102"/>
                  <a:pt x="60" y="100"/>
                </a:cubicBezTo>
                <a:cubicBezTo>
                  <a:pt x="60" y="98"/>
                  <a:pt x="60" y="98"/>
                  <a:pt x="60" y="98"/>
                </a:cubicBezTo>
                <a:cubicBezTo>
                  <a:pt x="64" y="98"/>
                  <a:pt x="64" y="98"/>
                  <a:pt x="64" y="98"/>
                </a:cubicBezTo>
                <a:cubicBezTo>
                  <a:pt x="66" y="98"/>
                  <a:pt x="69" y="97"/>
                  <a:pt x="70" y="95"/>
                </a:cubicBezTo>
                <a:cubicBezTo>
                  <a:pt x="72" y="94"/>
                  <a:pt x="73" y="91"/>
                  <a:pt x="73" y="89"/>
                </a:cubicBezTo>
                <a:cubicBezTo>
                  <a:pt x="73" y="82"/>
                  <a:pt x="73" y="82"/>
                  <a:pt x="73" y="82"/>
                </a:cubicBezTo>
                <a:cubicBezTo>
                  <a:pt x="73" y="82"/>
                  <a:pt x="73" y="82"/>
                  <a:pt x="73" y="82"/>
                </a:cubicBezTo>
                <a:cubicBezTo>
                  <a:pt x="73" y="79"/>
                  <a:pt x="73" y="79"/>
                  <a:pt x="73" y="79"/>
                </a:cubicBezTo>
                <a:cubicBezTo>
                  <a:pt x="73" y="77"/>
                  <a:pt x="72" y="75"/>
                  <a:pt x="70" y="73"/>
                </a:cubicBezTo>
                <a:cubicBezTo>
                  <a:pt x="69" y="72"/>
                  <a:pt x="67" y="71"/>
                  <a:pt x="64" y="71"/>
                </a:cubicBezTo>
                <a:cubicBezTo>
                  <a:pt x="64" y="70"/>
                  <a:pt x="64" y="70"/>
                  <a:pt x="64" y="70"/>
                </a:cubicBezTo>
                <a:cubicBezTo>
                  <a:pt x="62" y="70"/>
                  <a:pt x="62" y="70"/>
                  <a:pt x="62" y="70"/>
                </a:cubicBezTo>
                <a:cubicBezTo>
                  <a:pt x="60" y="70"/>
                  <a:pt x="60" y="70"/>
                  <a:pt x="60" y="70"/>
                </a:cubicBezTo>
                <a:cubicBezTo>
                  <a:pt x="54" y="70"/>
                  <a:pt x="54" y="70"/>
                  <a:pt x="54" y="70"/>
                </a:cubicBezTo>
                <a:cubicBezTo>
                  <a:pt x="52" y="70"/>
                  <a:pt x="52" y="70"/>
                  <a:pt x="52" y="70"/>
                </a:cubicBezTo>
                <a:cubicBezTo>
                  <a:pt x="50" y="70"/>
                  <a:pt x="50" y="70"/>
                  <a:pt x="50" y="70"/>
                </a:cubicBezTo>
                <a:cubicBezTo>
                  <a:pt x="49" y="70"/>
                  <a:pt x="48" y="70"/>
                  <a:pt x="48" y="70"/>
                </a:cubicBezTo>
                <a:cubicBezTo>
                  <a:pt x="47" y="69"/>
                  <a:pt x="47" y="68"/>
                  <a:pt x="47" y="68"/>
                </a:cubicBezTo>
                <a:cubicBezTo>
                  <a:pt x="47" y="65"/>
                  <a:pt x="47" y="65"/>
                  <a:pt x="47" y="65"/>
                </a:cubicBezTo>
                <a:cubicBezTo>
                  <a:pt x="47" y="64"/>
                  <a:pt x="47" y="64"/>
                  <a:pt x="47" y="64"/>
                </a:cubicBezTo>
                <a:close/>
                <a:moveTo>
                  <a:pt x="113" y="118"/>
                </a:moveTo>
                <a:cubicBezTo>
                  <a:pt x="113" y="118"/>
                  <a:pt x="113" y="118"/>
                  <a:pt x="113" y="118"/>
                </a:cubicBezTo>
                <a:cubicBezTo>
                  <a:pt x="111" y="115"/>
                  <a:pt x="108" y="110"/>
                  <a:pt x="107" y="105"/>
                </a:cubicBezTo>
                <a:cubicBezTo>
                  <a:pt x="105" y="100"/>
                  <a:pt x="104" y="95"/>
                  <a:pt x="104" y="90"/>
                </a:cubicBezTo>
                <a:cubicBezTo>
                  <a:pt x="104" y="67"/>
                  <a:pt x="104" y="67"/>
                  <a:pt x="104" y="67"/>
                </a:cubicBezTo>
                <a:cubicBezTo>
                  <a:pt x="104" y="54"/>
                  <a:pt x="99" y="42"/>
                  <a:pt x="90" y="34"/>
                </a:cubicBezTo>
                <a:cubicBezTo>
                  <a:pt x="85" y="29"/>
                  <a:pt x="80" y="26"/>
                  <a:pt x="75" y="24"/>
                </a:cubicBezTo>
                <a:cubicBezTo>
                  <a:pt x="72" y="23"/>
                  <a:pt x="69" y="22"/>
                  <a:pt x="67" y="21"/>
                </a:cubicBezTo>
                <a:cubicBezTo>
                  <a:pt x="80" y="8"/>
                  <a:pt x="80" y="8"/>
                  <a:pt x="80" y="8"/>
                </a:cubicBezTo>
                <a:cubicBezTo>
                  <a:pt x="81" y="7"/>
                  <a:pt x="81" y="6"/>
                  <a:pt x="81" y="5"/>
                </a:cubicBezTo>
                <a:cubicBezTo>
                  <a:pt x="81" y="2"/>
                  <a:pt x="79" y="0"/>
                  <a:pt x="76" y="0"/>
                </a:cubicBezTo>
                <a:cubicBezTo>
                  <a:pt x="37" y="0"/>
                  <a:pt x="37" y="0"/>
                  <a:pt x="37" y="0"/>
                </a:cubicBezTo>
                <a:cubicBezTo>
                  <a:pt x="36" y="0"/>
                  <a:pt x="35" y="0"/>
                  <a:pt x="34" y="1"/>
                </a:cubicBezTo>
                <a:cubicBezTo>
                  <a:pt x="32" y="3"/>
                  <a:pt x="32" y="6"/>
                  <a:pt x="34" y="8"/>
                </a:cubicBezTo>
                <a:cubicBezTo>
                  <a:pt x="47" y="21"/>
                  <a:pt x="47" y="21"/>
                  <a:pt x="47" y="21"/>
                </a:cubicBezTo>
                <a:cubicBezTo>
                  <a:pt x="44" y="22"/>
                  <a:pt x="42" y="23"/>
                  <a:pt x="39" y="24"/>
                </a:cubicBezTo>
                <a:cubicBezTo>
                  <a:pt x="33" y="26"/>
                  <a:pt x="28" y="29"/>
                  <a:pt x="24" y="34"/>
                </a:cubicBezTo>
                <a:cubicBezTo>
                  <a:pt x="19" y="38"/>
                  <a:pt x="16" y="43"/>
                  <a:pt x="13" y="49"/>
                </a:cubicBezTo>
                <a:cubicBezTo>
                  <a:pt x="11" y="55"/>
                  <a:pt x="10" y="61"/>
                  <a:pt x="10" y="67"/>
                </a:cubicBezTo>
                <a:cubicBezTo>
                  <a:pt x="10" y="90"/>
                  <a:pt x="10" y="90"/>
                  <a:pt x="10" y="90"/>
                </a:cubicBezTo>
                <a:cubicBezTo>
                  <a:pt x="10" y="95"/>
                  <a:pt x="9" y="100"/>
                  <a:pt x="7" y="105"/>
                </a:cubicBezTo>
                <a:cubicBezTo>
                  <a:pt x="5" y="110"/>
                  <a:pt x="3" y="115"/>
                  <a:pt x="1" y="118"/>
                </a:cubicBezTo>
                <a:cubicBezTo>
                  <a:pt x="0" y="119"/>
                  <a:pt x="0" y="120"/>
                  <a:pt x="0" y="121"/>
                </a:cubicBezTo>
                <a:cubicBezTo>
                  <a:pt x="0" y="124"/>
                  <a:pt x="2" y="126"/>
                  <a:pt x="5" y="126"/>
                </a:cubicBezTo>
                <a:cubicBezTo>
                  <a:pt x="109" y="126"/>
                  <a:pt x="109" y="126"/>
                  <a:pt x="109" y="126"/>
                </a:cubicBezTo>
                <a:cubicBezTo>
                  <a:pt x="109" y="126"/>
                  <a:pt x="109" y="126"/>
                  <a:pt x="109" y="126"/>
                </a:cubicBezTo>
                <a:cubicBezTo>
                  <a:pt x="110" y="126"/>
                  <a:pt x="111" y="126"/>
                  <a:pt x="112" y="125"/>
                </a:cubicBezTo>
                <a:cubicBezTo>
                  <a:pt x="114" y="123"/>
                  <a:pt x="115" y="120"/>
                  <a:pt x="113" y="118"/>
                </a:cubicBezTo>
                <a:close/>
                <a:moveTo>
                  <a:pt x="65" y="9"/>
                </a:moveTo>
                <a:cubicBezTo>
                  <a:pt x="65" y="9"/>
                  <a:pt x="65" y="9"/>
                  <a:pt x="65" y="9"/>
                </a:cubicBezTo>
                <a:cubicBezTo>
                  <a:pt x="57" y="17"/>
                  <a:pt x="57" y="17"/>
                  <a:pt x="57" y="17"/>
                </a:cubicBezTo>
                <a:cubicBezTo>
                  <a:pt x="49" y="9"/>
                  <a:pt x="49" y="9"/>
                  <a:pt x="49" y="9"/>
                </a:cubicBezTo>
                <a:cubicBezTo>
                  <a:pt x="65" y="9"/>
                  <a:pt x="65" y="9"/>
                  <a:pt x="65" y="9"/>
                </a:cubicBezTo>
                <a:close/>
                <a:moveTo>
                  <a:pt x="13" y="116"/>
                </a:moveTo>
                <a:cubicBezTo>
                  <a:pt x="13" y="116"/>
                  <a:pt x="13" y="116"/>
                  <a:pt x="13" y="116"/>
                </a:cubicBezTo>
                <a:cubicBezTo>
                  <a:pt x="14" y="114"/>
                  <a:pt x="15" y="111"/>
                  <a:pt x="16" y="108"/>
                </a:cubicBezTo>
                <a:cubicBezTo>
                  <a:pt x="18" y="102"/>
                  <a:pt x="20" y="96"/>
                  <a:pt x="20" y="90"/>
                </a:cubicBezTo>
                <a:cubicBezTo>
                  <a:pt x="20" y="67"/>
                  <a:pt x="20" y="67"/>
                  <a:pt x="20" y="67"/>
                </a:cubicBezTo>
                <a:cubicBezTo>
                  <a:pt x="20" y="62"/>
                  <a:pt x="21" y="57"/>
                  <a:pt x="22" y="53"/>
                </a:cubicBezTo>
                <a:cubicBezTo>
                  <a:pt x="24" y="48"/>
                  <a:pt x="27" y="44"/>
                  <a:pt x="30" y="41"/>
                </a:cubicBezTo>
                <a:cubicBezTo>
                  <a:pt x="34" y="37"/>
                  <a:pt x="38" y="34"/>
                  <a:pt x="43" y="33"/>
                </a:cubicBezTo>
                <a:cubicBezTo>
                  <a:pt x="47" y="31"/>
                  <a:pt x="52" y="30"/>
                  <a:pt x="57" y="30"/>
                </a:cubicBezTo>
                <a:cubicBezTo>
                  <a:pt x="57" y="30"/>
                  <a:pt x="57" y="30"/>
                  <a:pt x="57" y="30"/>
                </a:cubicBezTo>
                <a:cubicBezTo>
                  <a:pt x="62" y="30"/>
                  <a:pt x="67" y="31"/>
                  <a:pt x="71" y="33"/>
                </a:cubicBezTo>
                <a:cubicBezTo>
                  <a:pt x="75" y="34"/>
                  <a:pt x="79" y="37"/>
                  <a:pt x="83" y="41"/>
                </a:cubicBezTo>
                <a:cubicBezTo>
                  <a:pt x="90" y="48"/>
                  <a:pt x="94" y="57"/>
                  <a:pt x="94" y="67"/>
                </a:cubicBezTo>
                <a:cubicBezTo>
                  <a:pt x="94" y="90"/>
                  <a:pt x="94" y="90"/>
                  <a:pt x="94" y="90"/>
                </a:cubicBezTo>
                <a:cubicBezTo>
                  <a:pt x="94" y="96"/>
                  <a:pt x="95" y="102"/>
                  <a:pt x="97" y="108"/>
                </a:cubicBezTo>
                <a:cubicBezTo>
                  <a:pt x="98" y="111"/>
                  <a:pt x="99" y="114"/>
                  <a:pt x="101" y="116"/>
                </a:cubicBezTo>
                <a:cubicBezTo>
                  <a:pt x="13" y="116"/>
                  <a:pt x="13" y="116"/>
                  <a:pt x="13" y="116"/>
                </a:cubicBezTo>
                <a:close/>
              </a:path>
            </a:pathLst>
          </a:custGeom>
          <a:solidFill>
            <a:srgbClr val="FFFFFF"/>
          </a:solidFill>
          <a:ln>
            <a:noFill/>
          </a:ln>
          <a:effectLst>
            <a:outerShdw blurRad="419100" dist="419100" dir="5400000" algn="ctr" rotWithShape="0">
              <a:srgbClr val="000000">
                <a:alpha val="43137"/>
              </a:srgbClr>
            </a:outerShdw>
          </a:effectLst>
          <a:extLst>
            <a:ext uri="{91240B29-F687-4F45-9708-019B960494DF}">
              <a14:hiddenLine xmlns:a14="http://schemas.microsoft.com/office/drawing/2010/main" w="9525">
                <a:solidFill>
                  <a:srgbClr val="000000"/>
                </a:solidFill>
                <a:round/>
              </a14:hiddenLine>
            </a:ext>
          </a:ex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20" name="Freeform 22"/>
          <p:cNvSpPr>
            <a:spLocks noEditPoints="1"/>
          </p:cNvSpPr>
          <p:nvPr/>
        </p:nvSpPr>
        <p:spPr bwMode="auto">
          <a:xfrm>
            <a:off x="4521685" y="3817614"/>
            <a:ext cx="353098" cy="405949"/>
          </a:xfrm>
          <a:custGeom>
            <a:avLst/>
            <a:gdLst>
              <a:gd name="T0" fmla="*/ 27 w 110"/>
              <a:gd name="T1" fmla="*/ 90 h 126"/>
              <a:gd name="T2" fmla="*/ 27 w 110"/>
              <a:gd name="T3" fmla="*/ 96 h 126"/>
              <a:gd name="T4" fmla="*/ 86 w 110"/>
              <a:gd name="T5" fmla="*/ 93 h 126"/>
              <a:gd name="T6" fmla="*/ 24 w 110"/>
              <a:gd name="T7" fmla="*/ 52 h 126"/>
              <a:gd name="T8" fmla="*/ 27 w 110"/>
              <a:gd name="T9" fmla="*/ 55 h 126"/>
              <a:gd name="T10" fmla="*/ 86 w 110"/>
              <a:gd name="T11" fmla="*/ 52 h 126"/>
              <a:gd name="T12" fmla="*/ 27 w 110"/>
              <a:gd name="T13" fmla="*/ 49 h 126"/>
              <a:gd name="T14" fmla="*/ 109 w 110"/>
              <a:gd name="T15" fmla="*/ 36 h 126"/>
              <a:gd name="T16" fmla="*/ 74 w 110"/>
              <a:gd name="T17" fmla="*/ 1 h 126"/>
              <a:gd name="T18" fmla="*/ 13 w 110"/>
              <a:gd name="T19" fmla="*/ 0 h 126"/>
              <a:gd name="T20" fmla="*/ 0 w 110"/>
              <a:gd name="T21" fmla="*/ 13 h 126"/>
              <a:gd name="T22" fmla="*/ 4 w 110"/>
              <a:gd name="T23" fmla="*/ 122 h 126"/>
              <a:gd name="T24" fmla="*/ 13 w 110"/>
              <a:gd name="T25" fmla="*/ 126 h 126"/>
              <a:gd name="T26" fmla="*/ 106 w 110"/>
              <a:gd name="T27" fmla="*/ 122 h 126"/>
              <a:gd name="T28" fmla="*/ 110 w 110"/>
              <a:gd name="T29" fmla="*/ 113 h 126"/>
              <a:gd name="T30" fmla="*/ 109 w 110"/>
              <a:gd name="T31" fmla="*/ 36 h 126"/>
              <a:gd name="T32" fmla="*/ 73 w 110"/>
              <a:gd name="T33" fmla="*/ 14 h 126"/>
              <a:gd name="T34" fmla="*/ 79 w 110"/>
              <a:gd name="T35" fmla="*/ 37 h 126"/>
              <a:gd name="T36" fmla="*/ 75 w 110"/>
              <a:gd name="T37" fmla="*/ 35 h 126"/>
              <a:gd name="T38" fmla="*/ 73 w 110"/>
              <a:gd name="T39" fmla="*/ 14 h 126"/>
              <a:gd name="T40" fmla="*/ 101 w 110"/>
              <a:gd name="T41" fmla="*/ 113 h 126"/>
              <a:gd name="T42" fmla="*/ 100 w 110"/>
              <a:gd name="T43" fmla="*/ 115 h 126"/>
              <a:gd name="T44" fmla="*/ 13 w 110"/>
              <a:gd name="T45" fmla="*/ 116 h 126"/>
              <a:gd name="T46" fmla="*/ 10 w 110"/>
              <a:gd name="T47" fmla="*/ 113 h 126"/>
              <a:gd name="T48" fmla="*/ 11 w 110"/>
              <a:gd name="T49" fmla="*/ 10 h 126"/>
              <a:gd name="T50" fmla="*/ 68 w 110"/>
              <a:gd name="T51" fmla="*/ 9 h 126"/>
              <a:gd name="T52" fmla="*/ 71 w 110"/>
              <a:gd name="T53" fmla="*/ 39 h 126"/>
              <a:gd name="T54" fmla="*/ 79 w 110"/>
              <a:gd name="T55" fmla="*/ 43 h 126"/>
              <a:gd name="T56" fmla="*/ 101 w 110"/>
              <a:gd name="T57" fmla="*/ 113 h 126"/>
              <a:gd name="T58" fmla="*/ 83 w 110"/>
              <a:gd name="T59" fmla="*/ 70 h 126"/>
              <a:gd name="T60" fmla="*/ 24 w 110"/>
              <a:gd name="T61" fmla="*/ 73 h 126"/>
              <a:gd name="T62" fmla="*/ 83 w 110"/>
              <a:gd name="T63" fmla="*/ 76 h 126"/>
              <a:gd name="T64" fmla="*/ 83 w 110"/>
              <a:gd name="T65"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126">
                <a:moveTo>
                  <a:pt x="83" y="90"/>
                </a:moveTo>
                <a:cubicBezTo>
                  <a:pt x="27" y="90"/>
                  <a:pt x="27" y="90"/>
                  <a:pt x="27" y="90"/>
                </a:cubicBezTo>
                <a:cubicBezTo>
                  <a:pt x="25" y="90"/>
                  <a:pt x="24" y="92"/>
                  <a:pt x="24" y="93"/>
                </a:cubicBezTo>
                <a:cubicBezTo>
                  <a:pt x="24" y="95"/>
                  <a:pt x="25" y="96"/>
                  <a:pt x="27" y="96"/>
                </a:cubicBezTo>
                <a:cubicBezTo>
                  <a:pt x="83" y="96"/>
                  <a:pt x="83" y="96"/>
                  <a:pt x="83" y="96"/>
                </a:cubicBezTo>
                <a:cubicBezTo>
                  <a:pt x="85" y="96"/>
                  <a:pt x="86" y="95"/>
                  <a:pt x="86" y="93"/>
                </a:cubicBezTo>
                <a:cubicBezTo>
                  <a:pt x="86" y="92"/>
                  <a:pt x="85" y="90"/>
                  <a:pt x="83" y="90"/>
                </a:cubicBezTo>
                <a:close/>
                <a:moveTo>
                  <a:pt x="24" y="52"/>
                </a:moveTo>
                <a:cubicBezTo>
                  <a:pt x="24" y="52"/>
                  <a:pt x="24" y="52"/>
                  <a:pt x="24" y="52"/>
                </a:cubicBezTo>
                <a:cubicBezTo>
                  <a:pt x="24" y="54"/>
                  <a:pt x="25" y="55"/>
                  <a:pt x="27" y="55"/>
                </a:cubicBezTo>
                <a:cubicBezTo>
                  <a:pt x="83" y="55"/>
                  <a:pt x="83" y="55"/>
                  <a:pt x="83" y="55"/>
                </a:cubicBezTo>
                <a:cubicBezTo>
                  <a:pt x="85" y="55"/>
                  <a:pt x="86" y="54"/>
                  <a:pt x="86" y="52"/>
                </a:cubicBezTo>
                <a:cubicBezTo>
                  <a:pt x="86" y="51"/>
                  <a:pt x="85" y="49"/>
                  <a:pt x="83" y="49"/>
                </a:cubicBezTo>
                <a:cubicBezTo>
                  <a:pt x="27" y="49"/>
                  <a:pt x="27" y="49"/>
                  <a:pt x="27" y="49"/>
                </a:cubicBezTo>
                <a:cubicBezTo>
                  <a:pt x="25" y="49"/>
                  <a:pt x="24" y="51"/>
                  <a:pt x="24" y="52"/>
                </a:cubicBezTo>
                <a:close/>
                <a:moveTo>
                  <a:pt x="109" y="36"/>
                </a:moveTo>
                <a:cubicBezTo>
                  <a:pt x="109" y="36"/>
                  <a:pt x="109" y="36"/>
                  <a:pt x="109" y="36"/>
                </a:cubicBezTo>
                <a:cubicBezTo>
                  <a:pt x="74" y="1"/>
                  <a:pt x="74" y="1"/>
                  <a:pt x="74" y="1"/>
                </a:cubicBezTo>
                <a:cubicBezTo>
                  <a:pt x="73" y="0"/>
                  <a:pt x="72" y="0"/>
                  <a:pt x="70" y="0"/>
                </a:cubicBezTo>
                <a:cubicBezTo>
                  <a:pt x="13" y="0"/>
                  <a:pt x="13" y="0"/>
                  <a:pt x="13" y="0"/>
                </a:cubicBezTo>
                <a:cubicBezTo>
                  <a:pt x="9" y="0"/>
                  <a:pt x="6" y="1"/>
                  <a:pt x="4" y="3"/>
                </a:cubicBezTo>
                <a:cubicBezTo>
                  <a:pt x="1" y="6"/>
                  <a:pt x="0" y="9"/>
                  <a:pt x="0" y="13"/>
                </a:cubicBezTo>
                <a:cubicBezTo>
                  <a:pt x="0" y="113"/>
                  <a:pt x="0" y="113"/>
                  <a:pt x="0" y="113"/>
                </a:cubicBezTo>
                <a:cubicBezTo>
                  <a:pt x="0" y="116"/>
                  <a:pt x="1" y="120"/>
                  <a:pt x="4" y="122"/>
                </a:cubicBezTo>
                <a:cubicBezTo>
                  <a:pt x="4" y="122"/>
                  <a:pt x="4" y="122"/>
                  <a:pt x="4" y="122"/>
                </a:cubicBezTo>
                <a:cubicBezTo>
                  <a:pt x="6" y="124"/>
                  <a:pt x="9" y="126"/>
                  <a:pt x="13" y="126"/>
                </a:cubicBezTo>
                <a:cubicBezTo>
                  <a:pt x="97" y="126"/>
                  <a:pt x="97" y="126"/>
                  <a:pt x="97" y="126"/>
                </a:cubicBezTo>
                <a:cubicBezTo>
                  <a:pt x="101" y="126"/>
                  <a:pt x="104" y="124"/>
                  <a:pt x="106" y="122"/>
                </a:cubicBezTo>
                <a:cubicBezTo>
                  <a:pt x="107" y="122"/>
                  <a:pt x="107" y="122"/>
                  <a:pt x="107" y="122"/>
                </a:cubicBezTo>
                <a:cubicBezTo>
                  <a:pt x="109" y="120"/>
                  <a:pt x="110" y="116"/>
                  <a:pt x="110" y="113"/>
                </a:cubicBezTo>
                <a:cubicBezTo>
                  <a:pt x="110" y="40"/>
                  <a:pt x="110" y="40"/>
                  <a:pt x="110" y="40"/>
                </a:cubicBezTo>
                <a:cubicBezTo>
                  <a:pt x="110" y="38"/>
                  <a:pt x="110" y="37"/>
                  <a:pt x="109" y="36"/>
                </a:cubicBezTo>
                <a:close/>
                <a:moveTo>
                  <a:pt x="73" y="14"/>
                </a:moveTo>
                <a:cubicBezTo>
                  <a:pt x="73" y="14"/>
                  <a:pt x="73" y="14"/>
                  <a:pt x="73" y="14"/>
                </a:cubicBezTo>
                <a:cubicBezTo>
                  <a:pt x="96" y="37"/>
                  <a:pt x="96" y="37"/>
                  <a:pt x="96" y="37"/>
                </a:cubicBezTo>
                <a:cubicBezTo>
                  <a:pt x="79" y="37"/>
                  <a:pt x="79" y="37"/>
                  <a:pt x="79" y="37"/>
                </a:cubicBezTo>
                <a:cubicBezTo>
                  <a:pt x="77" y="37"/>
                  <a:pt x="76" y="36"/>
                  <a:pt x="75" y="35"/>
                </a:cubicBezTo>
                <a:cubicBezTo>
                  <a:pt x="75" y="35"/>
                  <a:pt x="75" y="35"/>
                  <a:pt x="75" y="35"/>
                </a:cubicBezTo>
                <a:cubicBezTo>
                  <a:pt x="74" y="34"/>
                  <a:pt x="73" y="33"/>
                  <a:pt x="73" y="31"/>
                </a:cubicBezTo>
                <a:cubicBezTo>
                  <a:pt x="73" y="14"/>
                  <a:pt x="73" y="14"/>
                  <a:pt x="73" y="14"/>
                </a:cubicBezTo>
                <a:close/>
                <a:moveTo>
                  <a:pt x="101" y="113"/>
                </a:moveTo>
                <a:cubicBezTo>
                  <a:pt x="101" y="113"/>
                  <a:pt x="101" y="113"/>
                  <a:pt x="101" y="113"/>
                </a:cubicBezTo>
                <a:cubicBezTo>
                  <a:pt x="101" y="114"/>
                  <a:pt x="100" y="115"/>
                  <a:pt x="100" y="115"/>
                </a:cubicBezTo>
                <a:cubicBezTo>
                  <a:pt x="100" y="115"/>
                  <a:pt x="100" y="115"/>
                  <a:pt x="100" y="115"/>
                </a:cubicBezTo>
                <a:cubicBezTo>
                  <a:pt x="99" y="116"/>
                  <a:pt x="98" y="116"/>
                  <a:pt x="97" y="116"/>
                </a:cubicBezTo>
                <a:cubicBezTo>
                  <a:pt x="13" y="116"/>
                  <a:pt x="13" y="116"/>
                  <a:pt x="13" y="116"/>
                </a:cubicBezTo>
                <a:cubicBezTo>
                  <a:pt x="12" y="116"/>
                  <a:pt x="11" y="116"/>
                  <a:pt x="11" y="115"/>
                </a:cubicBezTo>
                <a:cubicBezTo>
                  <a:pt x="10" y="115"/>
                  <a:pt x="10" y="114"/>
                  <a:pt x="10" y="113"/>
                </a:cubicBezTo>
                <a:cubicBezTo>
                  <a:pt x="10" y="13"/>
                  <a:pt x="10" y="13"/>
                  <a:pt x="10" y="13"/>
                </a:cubicBezTo>
                <a:cubicBezTo>
                  <a:pt x="10" y="12"/>
                  <a:pt x="10" y="11"/>
                  <a:pt x="11" y="10"/>
                </a:cubicBezTo>
                <a:cubicBezTo>
                  <a:pt x="11" y="10"/>
                  <a:pt x="12" y="9"/>
                  <a:pt x="13" y="9"/>
                </a:cubicBezTo>
                <a:cubicBezTo>
                  <a:pt x="68" y="9"/>
                  <a:pt x="68" y="9"/>
                  <a:pt x="68" y="9"/>
                </a:cubicBezTo>
                <a:cubicBezTo>
                  <a:pt x="68" y="31"/>
                  <a:pt x="68" y="31"/>
                  <a:pt x="68" y="31"/>
                </a:cubicBezTo>
                <a:cubicBezTo>
                  <a:pt x="68" y="34"/>
                  <a:pt x="69" y="37"/>
                  <a:pt x="71" y="39"/>
                </a:cubicBezTo>
                <a:cubicBezTo>
                  <a:pt x="71" y="39"/>
                  <a:pt x="71" y="39"/>
                  <a:pt x="71" y="39"/>
                </a:cubicBezTo>
                <a:cubicBezTo>
                  <a:pt x="73" y="41"/>
                  <a:pt x="75" y="43"/>
                  <a:pt x="79" y="43"/>
                </a:cubicBezTo>
                <a:cubicBezTo>
                  <a:pt x="101" y="43"/>
                  <a:pt x="101" y="43"/>
                  <a:pt x="101" y="43"/>
                </a:cubicBezTo>
                <a:cubicBezTo>
                  <a:pt x="101" y="113"/>
                  <a:pt x="101" y="113"/>
                  <a:pt x="101" y="113"/>
                </a:cubicBezTo>
                <a:close/>
                <a:moveTo>
                  <a:pt x="83" y="70"/>
                </a:moveTo>
                <a:cubicBezTo>
                  <a:pt x="83" y="70"/>
                  <a:pt x="83" y="70"/>
                  <a:pt x="83" y="70"/>
                </a:cubicBezTo>
                <a:cubicBezTo>
                  <a:pt x="27" y="70"/>
                  <a:pt x="27" y="70"/>
                  <a:pt x="27" y="70"/>
                </a:cubicBezTo>
                <a:cubicBezTo>
                  <a:pt x="25" y="70"/>
                  <a:pt x="24" y="71"/>
                  <a:pt x="24" y="73"/>
                </a:cubicBezTo>
                <a:cubicBezTo>
                  <a:pt x="24" y="74"/>
                  <a:pt x="25" y="76"/>
                  <a:pt x="27" y="76"/>
                </a:cubicBezTo>
                <a:cubicBezTo>
                  <a:pt x="83" y="76"/>
                  <a:pt x="83" y="76"/>
                  <a:pt x="83" y="76"/>
                </a:cubicBezTo>
                <a:cubicBezTo>
                  <a:pt x="85" y="76"/>
                  <a:pt x="86" y="74"/>
                  <a:pt x="86" y="73"/>
                </a:cubicBezTo>
                <a:cubicBezTo>
                  <a:pt x="86" y="71"/>
                  <a:pt x="85" y="70"/>
                  <a:pt x="83" y="70"/>
                </a:cubicBezTo>
                <a:close/>
              </a:path>
            </a:pathLst>
          </a:custGeom>
          <a:solidFill>
            <a:srgbClr val="FFFFFF"/>
          </a:solidFill>
          <a:ln>
            <a:noFill/>
          </a:ln>
          <a:effectLst>
            <a:outerShdw blurRad="419100" dist="419100" dir="5400000" algn="ctr" rotWithShape="0">
              <a:srgbClr val="000000">
                <a:alpha val="43137"/>
              </a:srgbClr>
            </a:outerShdw>
          </a:effectLst>
          <a:extLst>
            <a:ext uri="{91240B29-F687-4F45-9708-019B960494DF}">
              <a14:hiddenLine xmlns:a14="http://schemas.microsoft.com/office/drawing/2010/main" w="9525">
                <a:solidFill>
                  <a:srgbClr val="000000"/>
                </a:solidFill>
                <a:round/>
              </a14:hiddenLine>
            </a:ext>
          </a:extLst>
        </p:spPr>
        <p:txBody>
          <a:bodyPr vert="horz" wrap="square" lIns="128573" tIns="64286" rIns="128573" bIns="64286" numCol="1" anchor="t" anchorCtr="0" compatLnSpc="1"/>
          <a:lstStyle/>
          <a:p>
            <a:endParaRPr lang="zh-CN" altLang="en-US">
              <a:solidFill>
                <a:schemeClr val="tx1">
                  <a:lumMod val="65000"/>
                  <a:lumOff val="35000"/>
                </a:schemeClr>
              </a:solidFill>
              <a:latin typeface="+mn-lt"/>
              <a:ea typeface="+mn-ea"/>
              <a:cs typeface="+mn-ea"/>
              <a:sym typeface="+mn-lt"/>
            </a:endParaRPr>
          </a:p>
        </p:txBody>
      </p:sp>
      <p:sp>
        <p:nvSpPr>
          <p:cNvPr id="23" name="Rectangle 24"/>
          <p:cNvSpPr>
            <a:spLocks noChangeArrowheads="1"/>
          </p:cNvSpPr>
          <p:nvPr/>
        </p:nvSpPr>
        <p:spPr bwMode="auto">
          <a:xfrm>
            <a:off x="1670619" y="4994056"/>
            <a:ext cx="2543505" cy="930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50000"/>
              </a:lnSpc>
            </a:pPr>
            <a:r>
              <a:rPr lang="zh-CN" altLang="en-US" sz="1400" dirty="0">
                <a:solidFill>
                  <a:schemeClr val="tx1">
                    <a:lumMod val="65000"/>
                    <a:lumOff val="35000"/>
                  </a:schemeClr>
                </a:solidFill>
                <a:latin typeface="+mn-lt"/>
                <a:ea typeface="+mn-ea"/>
                <a:cs typeface="+mn-ea"/>
                <a:sym typeface="+mn-lt"/>
              </a:rPr>
              <a:t>您的内容打在这里，或者通过复制您的文本后，在此框中选择粘贴，并选择只保留文字。</a:t>
            </a:r>
            <a:endParaRPr lang="en-US" altLang="zh-CN" sz="1400" dirty="0">
              <a:solidFill>
                <a:schemeClr val="tx1">
                  <a:lumMod val="65000"/>
                  <a:lumOff val="35000"/>
                </a:schemeClr>
              </a:solidFill>
              <a:latin typeface="+mn-lt"/>
              <a:ea typeface="+mn-ea"/>
              <a:cs typeface="+mn-ea"/>
              <a:sym typeface="+mn-lt"/>
            </a:endParaRPr>
          </a:p>
        </p:txBody>
      </p:sp>
      <p:sp>
        <p:nvSpPr>
          <p:cNvPr id="24" name="Rectangle 24"/>
          <p:cNvSpPr>
            <a:spLocks noChangeArrowheads="1"/>
          </p:cNvSpPr>
          <p:nvPr/>
        </p:nvSpPr>
        <p:spPr bwMode="auto">
          <a:xfrm>
            <a:off x="3428542" y="2111337"/>
            <a:ext cx="2409451" cy="930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50000"/>
              </a:lnSpc>
            </a:pPr>
            <a:r>
              <a:rPr lang="zh-CN" altLang="en-US" sz="1400" dirty="0">
                <a:solidFill>
                  <a:schemeClr val="tx1">
                    <a:lumMod val="65000"/>
                    <a:lumOff val="35000"/>
                  </a:schemeClr>
                </a:solidFill>
                <a:latin typeface="+mn-lt"/>
                <a:ea typeface="+mn-ea"/>
                <a:cs typeface="+mn-ea"/>
                <a:sym typeface="+mn-lt"/>
              </a:rPr>
              <a:t>您的内容打在这里，或者通过复制您的文本后，在此框中选择粘贴，并选择只保留文字。</a:t>
            </a:r>
            <a:endParaRPr lang="en-US" altLang="zh-CN" sz="1400" dirty="0">
              <a:solidFill>
                <a:schemeClr val="tx1">
                  <a:lumMod val="65000"/>
                  <a:lumOff val="35000"/>
                </a:schemeClr>
              </a:solidFill>
              <a:latin typeface="+mn-lt"/>
              <a:ea typeface="+mn-ea"/>
              <a:cs typeface="+mn-ea"/>
              <a:sym typeface="+mn-lt"/>
            </a:endParaRPr>
          </a:p>
        </p:txBody>
      </p:sp>
      <p:sp>
        <p:nvSpPr>
          <p:cNvPr id="25" name="Rectangle 24"/>
          <p:cNvSpPr>
            <a:spLocks noChangeArrowheads="1"/>
          </p:cNvSpPr>
          <p:nvPr/>
        </p:nvSpPr>
        <p:spPr bwMode="auto">
          <a:xfrm>
            <a:off x="5114527" y="4994056"/>
            <a:ext cx="2543505" cy="930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50000"/>
              </a:lnSpc>
            </a:pPr>
            <a:r>
              <a:rPr lang="zh-CN" altLang="en-US" sz="1400" dirty="0">
                <a:solidFill>
                  <a:schemeClr val="tx1">
                    <a:lumMod val="65000"/>
                    <a:lumOff val="35000"/>
                  </a:schemeClr>
                </a:solidFill>
                <a:latin typeface="+mn-lt"/>
                <a:ea typeface="+mn-ea"/>
                <a:cs typeface="+mn-ea"/>
                <a:sym typeface="+mn-lt"/>
              </a:rPr>
              <a:t>您的内容打在这里，或者通过复制您的文本后，在此框中选择粘贴，并选择只保留文字。</a:t>
            </a:r>
            <a:endParaRPr lang="en-US" altLang="zh-CN" sz="1400" dirty="0">
              <a:solidFill>
                <a:schemeClr val="tx1">
                  <a:lumMod val="65000"/>
                  <a:lumOff val="35000"/>
                </a:schemeClr>
              </a:solidFill>
              <a:latin typeface="+mn-lt"/>
              <a:ea typeface="+mn-ea"/>
              <a:cs typeface="+mn-ea"/>
              <a:sym typeface="+mn-lt"/>
            </a:endParaRPr>
          </a:p>
        </p:txBody>
      </p:sp>
      <p:sp>
        <p:nvSpPr>
          <p:cNvPr id="26" name="Rectangle 24"/>
          <p:cNvSpPr>
            <a:spLocks noChangeArrowheads="1"/>
          </p:cNvSpPr>
          <p:nvPr/>
        </p:nvSpPr>
        <p:spPr bwMode="auto">
          <a:xfrm>
            <a:off x="8510503" y="4994056"/>
            <a:ext cx="2543505" cy="930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50000"/>
              </a:lnSpc>
            </a:pPr>
            <a:r>
              <a:rPr lang="zh-CN" altLang="en-US" sz="1400" dirty="0">
                <a:solidFill>
                  <a:schemeClr val="tx1">
                    <a:lumMod val="65000"/>
                    <a:lumOff val="35000"/>
                  </a:schemeClr>
                </a:solidFill>
                <a:latin typeface="+mn-lt"/>
                <a:ea typeface="+mn-ea"/>
                <a:cs typeface="+mn-ea"/>
                <a:sym typeface="+mn-lt"/>
              </a:rPr>
              <a:t>您的内容打在这里，或者通过复制您的文本后，在此框中选择粘贴，并选择只保留文字。</a:t>
            </a:r>
            <a:endParaRPr lang="en-US" altLang="zh-CN" sz="1400" dirty="0">
              <a:solidFill>
                <a:schemeClr val="tx1">
                  <a:lumMod val="65000"/>
                  <a:lumOff val="35000"/>
                </a:schemeClr>
              </a:solidFill>
              <a:latin typeface="+mn-lt"/>
              <a:ea typeface="+mn-ea"/>
              <a:cs typeface="+mn-ea"/>
              <a:sym typeface="+mn-lt"/>
            </a:endParaRPr>
          </a:p>
        </p:txBody>
      </p:sp>
      <p:sp>
        <p:nvSpPr>
          <p:cNvPr id="27" name="Rectangle 24"/>
          <p:cNvSpPr>
            <a:spLocks noChangeArrowheads="1"/>
          </p:cNvSpPr>
          <p:nvPr/>
        </p:nvSpPr>
        <p:spPr bwMode="auto">
          <a:xfrm>
            <a:off x="7107054" y="2122524"/>
            <a:ext cx="2348573" cy="930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50000"/>
              </a:lnSpc>
            </a:pPr>
            <a:r>
              <a:rPr lang="zh-CN" altLang="en-US" sz="1400" dirty="0">
                <a:solidFill>
                  <a:schemeClr val="tx1">
                    <a:lumMod val="65000"/>
                    <a:lumOff val="35000"/>
                  </a:schemeClr>
                </a:solidFill>
                <a:latin typeface="+mn-lt"/>
                <a:ea typeface="+mn-ea"/>
                <a:cs typeface="+mn-ea"/>
                <a:sym typeface="+mn-lt"/>
              </a:rPr>
              <a:t>您的内容打在这里，或者通过复制您的文本后，在此框中选择粘贴，并选择只保留文字。</a:t>
            </a:r>
            <a:endParaRPr lang="en-US" altLang="zh-CN" sz="1400" dirty="0">
              <a:solidFill>
                <a:schemeClr val="tx1">
                  <a:lumMod val="65000"/>
                  <a:lumOff val="35000"/>
                </a:schemeClr>
              </a:solidFill>
              <a:latin typeface="+mn-lt"/>
              <a:ea typeface="+mn-ea"/>
              <a:cs typeface="+mn-ea"/>
              <a:sym typeface="+mn-lt"/>
            </a:endParaRPr>
          </a:p>
        </p:txBody>
      </p:sp>
      <p:sp>
        <p:nvSpPr>
          <p:cNvPr id="21" name="文本占位符 20"/>
          <p:cNvSpPr>
            <a:spLocks noGrp="1"/>
          </p:cNvSpPr>
          <p:nvPr>
            <p:ph type="body" sz="quarter" idx="13"/>
          </p:nvPr>
        </p:nvSpPr>
        <p:spPr/>
        <p:txBody>
          <a:bodyPr/>
          <a:lstStyle/>
          <a:p>
            <a:r>
              <a:rPr lang="zh-CN" altLang="en-US" dirty="0">
                <a:cs typeface="+mn-ea"/>
                <a:sym typeface="+mn-lt"/>
              </a:rPr>
              <a:t>点击输入标题内容</a:t>
            </a:r>
          </a:p>
        </p:txBody>
      </p:sp>
      <p:sp>
        <p:nvSpPr>
          <p:cNvPr id="3" name="灯片编号占位符 2"/>
          <p:cNvSpPr>
            <a:spLocks noGrp="1"/>
          </p:cNvSpPr>
          <p:nvPr>
            <p:ph type="sldNum" sz="quarter" idx="4294967295"/>
          </p:nvPr>
        </p:nvSpPr>
        <p:spPr>
          <a:xfrm>
            <a:off x="12385675" y="6911975"/>
            <a:ext cx="473075" cy="384175"/>
          </a:xfrm>
        </p:spPr>
        <p:txBody>
          <a:bodyPr/>
          <a:lstStyle/>
          <a:p>
            <a:fld id="{8C92ADDF-ABC6-4EEC-846D-A1AE2D410679}" type="slidenum">
              <a:rPr lang="zh-CN" altLang="en-US" smtClean="0">
                <a:latin typeface="+mn-lt"/>
                <a:ea typeface="+mn-ea"/>
                <a:cs typeface="+mn-ea"/>
                <a:sym typeface="+mn-lt"/>
              </a:rPr>
              <a:pPr/>
              <a:t>7</a:t>
            </a:fld>
            <a:endParaRPr lang="zh-CN" altLang="en-US">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left)">
                                      <p:cBhvr>
                                        <p:cTn id="14" dur="500"/>
                                        <p:tgtEl>
                                          <p:spTgt spid="8"/>
                                        </p:tgtEl>
                                      </p:cBhvr>
                                    </p:animEffect>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anim calcmode="lin" valueType="num">
                                      <p:cBhvr>
                                        <p:cTn id="19" dur="1000" fill="hold"/>
                                        <p:tgtEl>
                                          <p:spTgt spid="4"/>
                                        </p:tgtEl>
                                        <p:attrNameLst>
                                          <p:attrName>ppt_x</p:attrName>
                                        </p:attrNameLst>
                                      </p:cBhvr>
                                      <p:tavLst>
                                        <p:tav tm="0">
                                          <p:val>
                                            <p:strVal val="#ppt_x"/>
                                          </p:val>
                                        </p:tav>
                                        <p:tav tm="100000">
                                          <p:val>
                                            <p:strVal val="#ppt_x"/>
                                          </p:val>
                                        </p:tav>
                                      </p:tavLst>
                                    </p:anim>
                                    <p:anim calcmode="lin" valueType="num">
                                      <p:cBhvr>
                                        <p:cTn id="20" dur="1000" fill="hold"/>
                                        <p:tgtEl>
                                          <p:spTgt spid="4"/>
                                        </p:tgtEl>
                                        <p:attrNameLst>
                                          <p:attrName>ppt_y</p:attrName>
                                        </p:attrNameLst>
                                      </p:cBhvr>
                                      <p:tavLst>
                                        <p:tav tm="0">
                                          <p:val>
                                            <p:strVal val="#ppt_y+.1"/>
                                          </p:val>
                                        </p:tav>
                                        <p:tav tm="100000">
                                          <p:val>
                                            <p:strVal val="#ppt_y"/>
                                          </p:val>
                                        </p:tav>
                                      </p:tavLst>
                                    </p:anim>
                                  </p:childTnLst>
                                </p:cTn>
                              </p:par>
                              <p:par>
                                <p:cTn id="21" presetID="14" presetClass="entr" presetSubtype="10"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Effect transition="in" filter="randombar(horizontal)">
                                      <p:cBhvr>
                                        <p:cTn id="23" dur="500"/>
                                        <p:tgtEl>
                                          <p:spTgt spid="16"/>
                                        </p:tgtEl>
                                      </p:cBhvr>
                                    </p:animEffect>
                                  </p:childTnLst>
                                </p:cTn>
                              </p:par>
                              <p:par>
                                <p:cTn id="24" presetID="42" presetClass="entr" presetSubtype="0" fill="hold" grpId="0" nodeType="withEffect">
                                  <p:stCondLst>
                                    <p:cond delay="50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1000"/>
                                        <p:tgtEl>
                                          <p:spTgt spid="23"/>
                                        </p:tgtEl>
                                      </p:cBhvr>
                                    </p:animEffect>
                                    <p:anim calcmode="lin" valueType="num">
                                      <p:cBhvr>
                                        <p:cTn id="27" dur="1000" fill="hold"/>
                                        <p:tgtEl>
                                          <p:spTgt spid="23"/>
                                        </p:tgtEl>
                                        <p:attrNameLst>
                                          <p:attrName>ppt_x</p:attrName>
                                        </p:attrNameLst>
                                      </p:cBhvr>
                                      <p:tavLst>
                                        <p:tav tm="0">
                                          <p:val>
                                            <p:strVal val="#ppt_x"/>
                                          </p:val>
                                        </p:tav>
                                        <p:tav tm="100000">
                                          <p:val>
                                            <p:strVal val="#ppt_x"/>
                                          </p:val>
                                        </p:tav>
                                      </p:tavLst>
                                    </p:anim>
                                    <p:anim calcmode="lin" valueType="num">
                                      <p:cBhvr>
                                        <p:cTn id="28"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wipe(left)">
                                      <p:cBhvr>
                                        <p:cTn id="33" dur="500"/>
                                        <p:tgtEl>
                                          <p:spTgt spid="13"/>
                                        </p:tgtEl>
                                      </p:cBhvr>
                                    </p:animEffect>
                                  </p:childTnLst>
                                </p:cTn>
                              </p:par>
                            </p:childTnLst>
                          </p:cTn>
                        </p:par>
                        <p:par>
                          <p:cTn id="34" fill="hold">
                            <p:stCondLst>
                              <p:cond delay="500"/>
                            </p:stCondLst>
                            <p:childTnLst>
                              <p:par>
                                <p:cTn id="35" presetID="47" presetClass="entr" presetSubtype="0"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1000"/>
                                        <p:tgtEl>
                                          <p:spTgt spid="5"/>
                                        </p:tgtEl>
                                      </p:cBhvr>
                                    </p:animEffect>
                                    <p:anim calcmode="lin" valueType="num">
                                      <p:cBhvr>
                                        <p:cTn id="38" dur="1000" fill="hold"/>
                                        <p:tgtEl>
                                          <p:spTgt spid="5"/>
                                        </p:tgtEl>
                                        <p:attrNameLst>
                                          <p:attrName>ppt_x</p:attrName>
                                        </p:attrNameLst>
                                      </p:cBhvr>
                                      <p:tavLst>
                                        <p:tav tm="0">
                                          <p:val>
                                            <p:strVal val="#ppt_x"/>
                                          </p:val>
                                        </p:tav>
                                        <p:tav tm="100000">
                                          <p:val>
                                            <p:strVal val="#ppt_x"/>
                                          </p:val>
                                        </p:tav>
                                      </p:tavLst>
                                    </p:anim>
                                    <p:anim calcmode="lin" valueType="num">
                                      <p:cBhvr>
                                        <p:cTn id="39" dur="1000" fill="hold"/>
                                        <p:tgtEl>
                                          <p:spTgt spid="5"/>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50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1000"/>
                                        <p:tgtEl>
                                          <p:spTgt spid="20"/>
                                        </p:tgtEl>
                                      </p:cBhvr>
                                    </p:animEffect>
                                    <p:anim calcmode="lin" valueType="num">
                                      <p:cBhvr>
                                        <p:cTn id="43" dur="1000" fill="hold"/>
                                        <p:tgtEl>
                                          <p:spTgt spid="20"/>
                                        </p:tgtEl>
                                        <p:attrNameLst>
                                          <p:attrName>ppt_x</p:attrName>
                                        </p:attrNameLst>
                                      </p:cBhvr>
                                      <p:tavLst>
                                        <p:tav tm="0">
                                          <p:val>
                                            <p:strVal val="#ppt_x"/>
                                          </p:val>
                                        </p:tav>
                                        <p:tav tm="100000">
                                          <p:val>
                                            <p:strVal val="#ppt_x"/>
                                          </p:val>
                                        </p:tav>
                                      </p:tavLst>
                                    </p:anim>
                                    <p:anim calcmode="lin" valueType="num">
                                      <p:cBhvr>
                                        <p:cTn id="44" dur="1000" fill="hold"/>
                                        <p:tgtEl>
                                          <p:spTgt spid="20"/>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100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1000"/>
                                        <p:tgtEl>
                                          <p:spTgt spid="24"/>
                                        </p:tgtEl>
                                      </p:cBhvr>
                                    </p:animEffect>
                                    <p:anim calcmode="lin" valueType="num">
                                      <p:cBhvr>
                                        <p:cTn id="48" dur="1000" fill="hold"/>
                                        <p:tgtEl>
                                          <p:spTgt spid="24"/>
                                        </p:tgtEl>
                                        <p:attrNameLst>
                                          <p:attrName>ppt_x</p:attrName>
                                        </p:attrNameLst>
                                      </p:cBhvr>
                                      <p:tavLst>
                                        <p:tav tm="0">
                                          <p:val>
                                            <p:strVal val="#ppt_x"/>
                                          </p:val>
                                        </p:tav>
                                        <p:tav tm="100000">
                                          <p:val>
                                            <p:strVal val="#ppt_x"/>
                                          </p:val>
                                        </p:tav>
                                      </p:tavLst>
                                    </p:anim>
                                    <p:anim calcmode="lin" valueType="num">
                                      <p:cBhvr>
                                        <p:cTn id="49"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wipe(left)">
                                      <p:cBhvr>
                                        <p:cTn id="54" dur="500"/>
                                        <p:tgtEl>
                                          <p:spTgt spid="12"/>
                                        </p:tgtEl>
                                      </p:cBhvr>
                                    </p:animEffect>
                                  </p:childTnLst>
                                </p:cTn>
                              </p:par>
                            </p:childTnLst>
                          </p:cTn>
                        </p:par>
                        <p:par>
                          <p:cTn id="55" fill="hold">
                            <p:stCondLst>
                              <p:cond delay="500"/>
                            </p:stCondLst>
                            <p:childTnLst>
                              <p:par>
                                <p:cTn id="56" presetID="42" presetClass="entr" presetSubtype="0" fill="hold" grpId="0" nodeType="after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1000"/>
                                        <p:tgtEl>
                                          <p:spTgt spid="19"/>
                                        </p:tgtEl>
                                      </p:cBhvr>
                                    </p:animEffect>
                                    <p:anim calcmode="lin" valueType="num">
                                      <p:cBhvr>
                                        <p:cTn id="59" dur="1000" fill="hold"/>
                                        <p:tgtEl>
                                          <p:spTgt spid="19"/>
                                        </p:tgtEl>
                                        <p:attrNameLst>
                                          <p:attrName>ppt_x</p:attrName>
                                        </p:attrNameLst>
                                      </p:cBhvr>
                                      <p:tavLst>
                                        <p:tav tm="0">
                                          <p:val>
                                            <p:strVal val="#ppt_x"/>
                                          </p:val>
                                        </p:tav>
                                        <p:tav tm="100000">
                                          <p:val>
                                            <p:strVal val="#ppt_x"/>
                                          </p:val>
                                        </p:tav>
                                      </p:tavLst>
                                    </p:anim>
                                    <p:anim calcmode="lin" valueType="num">
                                      <p:cBhvr>
                                        <p:cTn id="60" dur="1000" fill="hold"/>
                                        <p:tgtEl>
                                          <p:spTgt spid="19"/>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500"/>
                                  </p:stCondLst>
                                  <p:childTnLst>
                                    <p:set>
                                      <p:cBhvr>
                                        <p:cTn id="62" dur="1" fill="hold">
                                          <p:stCondLst>
                                            <p:cond delay="0"/>
                                          </p:stCondLst>
                                        </p:cTn>
                                        <p:tgtEl>
                                          <p:spTgt spid="9"/>
                                        </p:tgtEl>
                                        <p:attrNameLst>
                                          <p:attrName>style.visibility</p:attrName>
                                        </p:attrNameLst>
                                      </p:cBhvr>
                                      <p:to>
                                        <p:strVal val="visible"/>
                                      </p:to>
                                    </p:set>
                                    <p:animEffect transition="in" filter="fade">
                                      <p:cBhvr>
                                        <p:cTn id="63" dur="1000"/>
                                        <p:tgtEl>
                                          <p:spTgt spid="9"/>
                                        </p:tgtEl>
                                      </p:cBhvr>
                                    </p:animEffect>
                                    <p:anim calcmode="lin" valueType="num">
                                      <p:cBhvr>
                                        <p:cTn id="64" dur="1000" fill="hold"/>
                                        <p:tgtEl>
                                          <p:spTgt spid="9"/>
                                        </p:tgtEl>
                                        <p:attrNameLst>
                                          <p:attrName>ppt_x</p:attrName>
                                        </p:attrNameLst>
                                      </p:cBhvr>
                                      <p:tavLst>
                                        <p:tav tm="0">
                                          <p:val>
                                            <p:strVal val="#ppt_x"/>
                                          </p:val>
                                        </p:tav>
                                        <p:tav tm="100000">
                                          <p:val>
                                            <p:strVal val="#ppt_x"/>
                                          </p:val>
                                        </p:tav>
                                      </p:tavLst>
                                    </p:anim>
                                    <p:anim calcmode="lin" valueType="num">
                                      <p:cBhvr>
                                        <p:cTn id="65" dur="1000" fill="hold"/>
                                        <p:tgtEl>
                                          <p:spTgt spid="9"/>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1000"/>
                                  </p:stCondLst>
                                  <p:childTnLst>
                                    <p:set>
                                      <p:cBhvr>
                                        <p:cTn id="67" dur="1" fill="hold">
                                          <p:stCondLst>
                                            <p:cond delay="0"/>
                                          </p:stCondLst>
                                        </p:cTn>
                                        <p:tgtEl>
                                          <p:spTgt spid="25"/>
                                        </p:tgtEl>
                                        <p:attrNameLst>
                                          <p:attrName>style.visibility</p:attrName>
                                        </p:attrNameLst>
                                      </p:cBhvr>
                                      <p:to>
                                        <p:strVal val="visible"/>
                                      </p:to>
                                    </p:set>
                                    <p:animEffect transition="in" filter="fade">
                                      <p:cBhvr>
                                        <p:cTn id="68" dur="1000"/>
                                        <p:tgtEl>
                                          <p:spTgt spid="25"/>
                                        </p:tgtEl>
                                      </p:cBhvr>
                                    </p:animEffect>
                                    <p:anim calcmode="lin" valueType="num">
                                      <p:cBhvr>
                                        <p:cTn id="69" dur="1000" fill="hold"/>
                                        <p:tgtEl>
                                          <p:spTgt spid="25"/>
                                        </p:tgtEl>
                                        <p:attrNameLst>
                                          <p:attrName>ppt_x</p:attrName>
                                        </p:attrNameLst>
                                      </p:cBhvr>
                                      <p:tavLst>
                                        <p:tav tm="0">
                                          <p:val>
                                            <p:strVal val="#ppt_x"/>
                                          </p:val>
                                        </p:tav>
                                        <p:tav tm="100000">
                                          <p:val>
                                            <p:strVal val="#ppt_x"/>
                                          </p:val>
                                        </p:tav>
                                      </p:tavLst>
                                    </p:anim>
                                    <p:anim calcmode="lin" valueType="num">
                                      <p:cBhvr>
                                        <p:cTn id="70"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grpId="0" nodeType="clickEffect">
                                  <p:stCondLst>
                                    <p:cond delay="0"/>
                                  </p:stCondLst>
                                  <p:childTnLst>
                                    <p:set>
                                      <p:cBhvr>
                                        <p:cTn id="74" dur="1" fill="hold">
                                          <p:stCondLst>
                                            <p:cond delay="0"/>
                                          </p:stCondLst>
                                        </p:cTn>
                                        <p:tgtEl>
                                          <p:spTgt spid="15"/>
                                        </p:tgtEl>
                                        <p:attrNameLst>
                                          <p:attrName>style.visibility</p:attrName>
                                        </p:attrNameLst>
                                      </p:cBhvr>
                                      <p:to>
                                        <p:strVal val="visible"/>
                                      </p:to>
                                    </p:set>
                                    <p:animEffect transition="in" filter="wipe(left)">
                                      <p:cBhvr>
                                        <p:cTn id="75" dur="500"/>
                                        <p:tgtEl>
                                          <p:spTgt spid="15"/>
                                        </p:tgtEl>
                                      </p:cBhvr>
                                    </p:animEffect>
                                  </p:childTnLst>
                                </p:cTn>
                              </p:par>
                            </p:childTnLst>
                          </p:cTn>
                        </p:par>
                        <p:par>
                          <p:cTn id="76" fill="hold">
                            <p:stCondLst>
                              <p:cond delay="500"/>
                            </p:stCondLst>
                            <p:childTnLst>
                              <p:par>
                                <p:cTn id="77" presetID="47" presetClass="entr" presetSubtype="0" fill="hold" grpId="0" nodeType="afterEffect">
                                  <p:stCondLst>
                                    <p:cond delay="0"/>
                                  </p:stCondLst>
                                  <p:childTnLst>
                                    <p:set>
                                      <p:cBhvr>
                                        <p:cTn id="78" dur="1" fill="hold">
                                          <p:stCondLst>
                                            <p:cond delay="0"/>
                                          </p:stCondLst>
                                        </p:cTn>
                                        <p:tgtEl>
                                          <p:spTgt spid="18"/>
                                        </p:tgtEl>
                                        <p:attrNameLst>
                                          <p:attrName>style.visibility</p:attrName>
                                        </p:attrNameLst>
                                      </p:cBhvr>
                                      <p:to>
                                        <p:strVal val="visible"/>
                                      </p:to>
                                    </p:set>
                                    <p:animEffect transition="in" filter="fade">
                                      <p:cBhvr>
                                        <p:cTn id="79" dur="1000"/>
                                        <p:tgtEl>
                                          <p:spTgt spid="18"/>
                                        </p:tgtEl>
                                      </p:cBhvr>
                                    </p:animEffect>
                                    <p:anim calcmode="lin" valueType="num">
                                      <p:cBhvr>
                                        <p:cTn id="80" dur="1000" fill="hold"/>
                                        <p:tgtEl>
                                          <p:spTgt spid="18"/>
                                        </p:tgtEl>
                                        <p:attrNameLst>
                                          <p:attrName>ppt_x</p:attrName>
                                        </p:attrNameLst>
                                      </p:cBhvr>
                                      <p:tavLst>
                                        <p:tav tm="0">
                                          <p:val>
                                            <p:strVal val="#ppt_x"/>
                                          </p:val>
                                        </p:tav>
                                        <p:tav tm="100000">
                                          <p:val>
                                            <p:strVal val="#ppt_x"/>
                                          </p:val>
                                        </p:tav>
                                      </p:tavLst>
                                    </p:anim>
                                    <p:anim calcmode="lin" valueType="num">
                                      <p:cBhvr>
                                        <p:cTn id="81" dur="1000" fill="hold"/>
                                        <p:tgtEl>
                                          <p:spTgt spid="18"/>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500"/>
                                  </p:stCondLst>
                                  <p:childTnLst>
                                    <p:set>
                                      <p:cBhvr>
                                        <p:cTn id="83" dur="1" fill="hold">
                                          <p:stCondLst>
                                            <p:cond delay="0"/>
                                          </p:stCondLst>
                                        </p:cTn>
                                        <p:tgtEl>
                                          <p:spTgt spid="11"/>
                                        </p:tgtEl>
                                        <p:attrNameLst>
                                          <p:attrName>style.visibility</p:attrName>
                                        </p:attrNameLst>
                                      </p:cBhvr>
                                      <p:to>
                                        <p:strVal val="visible"/>
                                      </p:to>
                                    </p:set>
                                    <p:animEffect transition="in" filter="fade">
                                      <p:cBhvr>
                                        <p:cTn id="84" dur="1000"/>
                                        <p:tgtEl>
                                          <p:spTgt spid="11"/>
                                        </p:tgtEl>
                                      </p:cBhvr>
                                    </p:animEffect>
                                    <p:anim calcmode="lin" valueType="num">
                                      <p:cBhvr>
                                        <p:cTn id="85" dur="1000" fill="hold"/>
                                        <p:tgtEl>
                                          <p:spTgt spid="11"/>
                                        </p:tgtEl>
                                        <p:attrNameLst>
                                          <p:attrName>ppt_x</p:attrName>
                                        </p:attrNameLst>
                                      </p:cBhvr>
                                      <p:tavLst>
                                        <p:tav tm="0">
                                          <p:val>
                                            <p:strVal val="#ppt_x"/>
                                          </p:val>
                                        </p:tav>
                                        <p:tav tm="100000">
                                          <p:val>
                                            <p:strVal val="#ppt_x"/>
                                          </p:val>
                                        </p:tav>
                                      </p:tavLst>
                                    </p:anim>
                                    <p:anim calcmode="lin" valueType="num">
                                      <p:cBhvr>
                                        <p:cTn id="86" dur="1000" fill="hold"/>
                                        <p:tgtEl>
                                          <p:spTgt spid="11"/>
                                        </p:tgtEl>
                                        <p:attrNameLst>
                                          <p:attrName>ppt_y</p:attrName>
                                        </p:attrNameLst>
                                      </p:cBhvr>
                                      <p:tavLst>
                                        <p:tav tm="0">
                                          <p:val>
                                            <p:strVal val="#ppt_y-.1"/>
                                          </p:val>
                                        </p:tav>
                                        <p:tav tm="100000">
                                          <p:val>
                                            <p:strVal val="#ppt_y"/>
                                          </p:val>
                                        </p:tav>
                                      </p:tavLst>
                                    </p:anim>
                                  </p:childTnLst>
                                </p:cTn>
                              </p:par>
                              <p:par>
                                <p:cTn id="87" presetID="47" presetClass="entr" presetSubtype="0" fill="hold" grpId="0" nodeType="withEffect">
                                  <p:stCondLst>
                                    <p:cond delay="1000"/>
                                  </p:stCondLst>
                                  <p:childTnLst>
                                    <p:set>
                                      <p:cBhvr>
                                        <p:cTn id="88" dur="1" fill="hold">
                                          <p:stCondLst>
                                            <p:cond delay="0"/>
                                          </p:stCondLst>
                                        </p:cTn>
                                        <p:tgtEl>
                                          <p:spTgt spid="27"/>
                                        </p:tgtEl>
                                        <p:attrNameLst>
                                          <p:attrName>style.visibility</p:attrName>
                                        </p:attrNameLst>
                                      </p:cBhvr>
                                      <p:to>
                                        <p:strVal val="visible"/>
                                      </p:to>
                                    </p:set>
                                    <p:animEffect transition="in" filter="fade">
                                      <p:cBhvr>
                                        <p:cTn id="89" dur="1000"/>
                                        <p:tgtEl>
                                          <p:spTgt spid="27"/>
                                        </p:tgtEl>
                                      </p:cBhvr>
                                    </p:animEffect>
                                    <p:anim calcmode="lin" valueType="num">
                                      <p:cBhvr>
                                        <p:cTn id="90" dur="1000" fill="hold"/>
                                        <p:tgtEl>
                                          <p:spTgt spid="27"/>
                                        </p:tgtEl>
                                        <p:attrNameLst>
                                          <p:attrName>ppt_x</p:attrName>
                                        </p:attrNameLst>
                                      </p:cBhvr>
                                      <p:tavLst>
                                        <p:tav tm="0">
                                          <p:val>
                                            <p:strVal val="#ppt_x"/>
                                          </p:val>
                                        </p:tav>
                                        <p:tav tm="100000">
                                          <p:val>
                                            <p:strVal val="#ppt_x"/>
                                          </p:val>
                                        </p:tav>
                                      </p:tavLst>
                                    </p:anim>
                                    <p:anim calcmode="lin" valueType="num">
                                      <p:cBhvr>
                                        <p:cTn id="91"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grpId="0" nodeType="clickEffect">
                                  <p:stCondLst>
                                    <p:cond delay="0"/>
                                  </p:stCondLst>
                                  <p:childTnLst>
                                    <p:set>
                                      <p:cBhvr>
                                        <p:cTn id="95" dur="1" fill="hold">
                                          <p:stCondLst>
                                            <p:cond delay="0"/>
                                          </p:stCondLst>
                                        </p:cTn>
                                        <p:tgtEl>
                                          <p:spTgt spid="14"/>
                                        </p:tgtEl>
                                        <p:attrNameLst>
                                          <p:attrName>style.visibility</p:attrName>
                                        </p:attrNameLst>
                                      </p:cBhvr>
                                      <p:to>
                                        <p:strVal val="visible"/>
                                      </p:to>
                                    </p:set>
                                    <p:animEffect transition="in" filter="wipe(left)">
                                      <p:cBhvr>
                                        <p:cTn id="96" dur="500"/>
                                        <p:tgtEl>
                                          <p:spTgt spid="14"/>
                                        </p:tgtEl>
                                      </p:cBhvr>
                                    </p:animEffect>
                                  </p:childTnLst>
                                </p:cTn>
                              </p:par>
                            </p:childTnLst>
                          </p:cTn>
                        </p:par>
                        <p:par>
                          <p:cTn id="97" fill="hold">
                            <p:stCondLst>
                              <p:cond delay="500"/>
                            </p:stCondLst>
                            <p:childTnLst>
                              <p:par>
                                <p:cTn id="98" presetID="42" presetClass="entr" presetSubtype="0" fill="hold" grpId="0" nodeType="afterEffect">
                                  <p:stCondLst>
                                    <p:cond delay="0"/>
                                  </p:stCondLst>
                                  <p:childTnLst>
                                    <p:set>
                                      <p:cBhvr>
                                        <p:cTn id="99" dur="1" fill="hold">
                                          <p:stCondLst>
                                            <p:cond delay="0"/>
                                          </p:stCondLst>
                                        </p:cTn>
                                        <p:tgtEl>
                                          <p:spTgt spid="17"/>
                                        </p:tgtEl>
                                        <p:attrNameLst>
                                          <p:attrName>style.visibility</p:attrName>
                                        </p:attrNameLst>
                                      </p:cBhvr>
                                      <p:to>
                                        <p:strVal val="visible"/>
                                      </p:to>
                                    </p:set>
                                    <p:animEffect transition="in" filter="fade">
                                      <p:cBhvr>
                                        <p:cTn id="100" dur="1000"/>
                                        <p:tgtEl>
                                          <p:spTgt spid="17"/>
                                        </p:tgtEl>
                                      </p:cBhvr>
                                    </p:animEffect>
                                    <p:anim calcmode="lin" valueType="num">
                                      <p:cBhvr>
                                        <p:cTn id="101" dur="1000" fill="hold"/>
                                        <p:tgtEl>
                                          <p:spTgt spid="17"/>
                                        </p:tgtEl>
                                        <p:attrNameLst>
                                          <p:attrName>ppt_x</p:attrName>
                                        </p:attrNameLst>
                                      </p:cBhvr>
                                      <p:tavLst>
                                        <p:tav tm="0">
                                          <p:val>
                                            <p:strVal val="#ppt_x"/>
                                          </p:val>
                                        </p:tav>
                                        <p:tav tm="100000">
                                          <p:val>
                                            <p:strVal val="#ppt_x"/>
                                          </p:val>
                                        </p:tav>
                                      </p:tavLst>
                                    </p:anim>
                                    <p:anim calcmode="lin" valueType="num">
                                      <p:cBhvr>
                                        <p:cTn id="102" dur="1000" fill="hold"/>
                                        <p:tgtEl>
                                          <p:spTgt spid="17"/>
                                        </p:tgtEl>
                                        <p:attrNameLst>
                                          <p:attrName>ppt_y</p:attrName>
                                        </p:attrNameLst>
                                      </p:cBhvr>
                                      <p:tavLst>
                                        <p:tav tm="0">
                                          <p:val>
                                            <p:strVal val="#ppt_y+.1"/>
                                          </p:val>
                                        </p:tav>
                                        <p:tav tm="100000">
                                          <p:val>
                                            <p:strVal val="#ppt_y"/>
                                          </p:val>
                                        </p:tav>
                                      </p:tavLst>
                                    </p:anim>
                                  </p:childTnLst>
                                </p:cTn>
                              </p:par>
                              <p:par>
                                <p:cTn id="103" presetID="42" presetClass="entr" presetSubtype="0" fill="hold" grpId="0" nodeType="withEffect">
                                  <p:stCondLst>
                                    <p:cond delay="500"/>
                                  </p:stCondLst>
                                  <p:childTnLst>
                                    <p:set>
                                      <p:cBhvr>
                                        <p:cTn id="104" dur="1" fill="hold">
                                          <p:stCondLst>
                                            <p:cond delay="0"/>
                                          </p:stCondLst>
                                        </p:cTn>
                                        <p:tgtEl>
                                          <p:spTgt spid="10"/>
                                        </p:tgtEl>
                                        <p:attrNameLst>
                                          <p:attrName>style.visibility</p:attrName>
                                        </p:attrNameLst>
                                      </p:cBhvr>
                                      <p:to>
                                        <p:strVal val="visible"/>
                                      </p:to>
                                    </p:set>
                                    <p:animEffect transition="in" filter="fade">
                                      <p:cBhvr>
                                        <p:cTn id="105" dur="1000"/>
                                        <p:tgtEl>
                                          <p:spTgt spid="10"/>
                                        </p:tgtEl>
                                      </p:cBhvr>
                                    </p:animEffect>
                                    <p:anim calcmode="lin" valueType="num">
                                      <p:cBhvr>
                                        <p:cTn id="106" dur="1000" fill="hold"/>
                                        <p:tgtEl>
                                          <p:spTgt spid="10"/>
                                        </p:tgtEl>
                                        <p:attrNameLst>
                                          <p:attrName>ppt_x</p:attrName>
                                        </p:attrNameLst>
                                      </p:cBhvr>
                                      <p:tavLst>
                                        <p:tav tm="0">
                                          <p:val>
                                            <p:strVal val="#ppt_x"/>
                                          </p:val>
                                        </p:tav>
                                        <p:tav tm="100000">
                                          <p:val>
                                            <p:strVal val="#ppt_x"/>
                                          </p:val>
                                        </p:tav>
                                      </p:tavLst>
                                    </p:anim>
                                    <p:anim calcmode="lin" valueType="num">
                                      <p:cBhvr>
                                        <p:cTn id="107" dur="1000" fill="hold"/>
                                        <p:tgtEl>
                                          <p:spTgt spid="10"/>
                                        </p:tgtEl>
                                        <p:attrNameLst>
                                          <p:attrName>ppt_y</p:attrName>
                                        </p:attrNameLst>
                                      </p:cBhvr>
                                      <p:tavLst>
                                        <p:tav tm="0">
                                          <p:val>
                                            <p:strVal val="#ppt_y+.1"/>
                                          </p:val>
                                        </p:tav>
                                        <p:tav tm="100000">
                                          <p:val>
                                            <p:strVal val="#ppt_y"/>
                                          </p:val>
                                        </p:tav>
                                      </p:tavLst>
                                    </p:anim>
                                  </p:childTnLst>
                                </p:cTn>
                              </p:par>
                              <p:par>
                                <p:cTn id="108" presetID="42" presetClass="entr" presetSubtype="0" fill="hold" grpId="0" nodeType="withEffect">
                                  <p:stCondLst>
                                    <p:cond delay="1000"/>
                                  </p:stCondLst>
                                  <p:childTnLst>
                                    <p:set>
                                      <p:cBhvr>
                                        <p:cTn id="109" dur="1" fill="hold">
                                          <p:stCondLst>
                                            <p:cond delay="0"/>
                                          </p:stCondLst>
                                        </p:cTn>
                                        <p:tgtEl>
                                          <p:spTgt spid="26"/>
                                        </p:tgtEl>
                                        <p:attrNameLst>
                                          <p:attrName>style.visibility</p:attrName>
                                        </p:attrNameLst>
                                      </p:cBhvr>
                                      <p:to>
                                        <p:strVal val="visible"/>
                                      </p:to>
                                    </p:set>
                                    <p:animEffect transition="in" filter="fade">
                                      <p:cBhvr>
                                        <p:cTn id="110" dur="1000"/>
                                        <p:tgtEl>
                                          <p:spTgt spid="26"/>
                                        </p:tgtEl>
                                      </p:cBhvr>
                                    </p:animEffect>
                                    <p:anim calcmode="lin" valueType="num">
                                      <p:cBhvr>
                                        <p:cTn id="111" dur="1000" fill="hold"/>
                                        <p:tgtEl>
                                          <p:spTgt spid="26"/>
                                        </p:tgtEl>
                                        <p:attrNameLst>
                                          <p:attrName>ppt_x</p:attrName>
                                        </p:attrNameLst>
                                      </p:cBhvr>
                                      <p:tavLst>
                                        <p:tav tm="0">
                                          <p:val>
                                            <p:strVal val="#ppt_x"/>
                                          </p:val>
                                        </p:tav>
                                        <p:tav tm="100000">
                                          <p:val>
                                            <p:strVal val="#ppt_x"/>
                                          </p:val>
                                        </p:tav>
                                      </p:tavLst>
                                    </p:anim>
                                    <p:anim calcmode="lin" valueType="num">
                                      <p:cBhvr>
                                        <p:cTn id="112" dur="1000" fill="hold"/>
                                        <p:tgtEl>
                                          <p:spTgt spid="26"/>
                                        </p:tgtEl>
                                        <p:attrNameLst>
                                          <p:attrName>ppt_y</p:attrName>
                                        </p:attrNameLst>
                                      </p:cBhvr>
                                      <p:tavLst>
                                        <p:tav tm="0">
                                          <p:val>
                                            <p:strVal val="#ppt_y+.1"/>
                                          </p:val>
                                        </p:tav>
                                        <p:tav tm="100000">
                                          <p:val>
                                            <p:strVal val="#ppt_y"/>
                                          </p:val>
                                        </p:tav>
                                      </p:tavLst>
                                    </p:anim>
                                  </p:childTnLst>
                                </p:cTn>
                              </p:par>
                            </p:childTnLst>
                          </p:cTn>
                        </p:par>
                        <p:par>
                          <p:cTn id="113" fill="hold">
                            <p:stCondLst>
                              <p:cond delay="1500"/>
                            </p:stCondLst>
                            <p:childTnLst>
                              <p:par>
                                <p:cTn id="114" presetID="53" presetClass="entr" presetSubtype="16" fill="hold" grpId="0" nodeType="afterEffect">
                                  <p:stCondLst>
                                    <p:cond delay="0"/>
                                  </p:stCondLst>
                                  <p:childTnLst>
                                    <p:set>
                                      <p:cBhvr>
                                        <p:cTn id="115" dur="1" fill="hold">
                                          <p:stCondLst>
                                            <p:cond delay="0"/>
                                          </p:stCondLst>
                                        </p:cTn>
                                        <p:tgtEl>
                                          <p:spTgt spid="7"/>
                                        </p:tgtEl>
                                        <p:attrNameLst>
                                          <p:attrName>style.visibility</p:attrName>
                                        </p:attrNameLst>
                                      </p:cBhvr>
                                      <p:to>
                                        <p:strVal val="visible"/>
                                      </p:to>
                                    </p:set>
                                    <p:anim calcmode="lin" valueType="num">
                                      <p:cBhvr>
                                        <p:cTn id="116" dur="500" fill="hold"/>
                                        <p:tgtEl>
                                          <p:spTgt spid="7"/>
                                        </p:tgtEl>
                                        <p:attrNameLst>
                                          <p:attrName>ppt_w</p:attrName>
                                        </p:attrNameLst>
                                      </p:cBhvr>
                                      <p:tavLst>
                                        <p:tav tm="0">
                                          <p:val>
                                            <p:fltVal val="0"/>
                                          </p:val>
                                        </p:tav>
                                        <p:tav tm="100000">
                                          <p:val>
                                            <p:strVal val="#ppt_w"/>
                                          </p:val>
                                        </p:tav>
                                      </p:tavLst>
                                    </p:anim>
                                    <p:anim calcmode="lin" valueType="num">
                                      <p:cBhvr>
                                        <p:cTn id="117" dur="500" fill="hold"/>
                                        <p:tgtEl>
                                          <p:spTgt spid="7"/>
                                        </p:tgtEl>
                                        <p:attrNameLst>
                                          <p:attrName>ppt_h</p:attrName>
                                        </p:attrNameLst>
                                      </p:cBhvr>
                                      <p:tavLst>
                                        <p:tav tm="0">
                                          <p:val>
                                            <p:fltVal val="0"/>
                                          </p:val>
                                        </p:tav>
                                        <p:tav tm="100000">
                                          <p:val>
                                            <p:strVal val="#ppt_h"/>
                                          </p:val>
                                        </p:tav>
                                      </p:tavLst>
                                    </p:anim>
                                    <p:animEffect transition="in" filter="fade">
                                      <p:cBhvr>
                                        <p:cTn id="1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3" grpId="0"/>
      <p:bldP spid="24" grpId="0"/>
      <p:bldP spid="25" grpId="0"/>
      <p:bldP spid="26" grpId="0"/>
      <p:bldP spid="2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10"/>
          <p:cNvSpPr>
            <a:spLocks noEditPoints="1"/>
          </p:cNvSpPr>
          <p:nvPr/>
        </p:nvSpPr>
        <p:spPr bwMode="auto">
          <a:xfrm>
            <a:off x="5637287" y="3760341"/>
            <a:ext cx="1581772" cy="1504775"/>
          </a:xfrm>
          <a:custGeom>
            <a:avLst/>
            <a:gdLst>
              <a:gd name="T0" fmla="*/ 379 w 399"/>
              <a:gd name="T1" fmla="*/ 124 h 379"/>
              <a:gd name="T2" fmla="*/ 222 w 399"/>
              <a:gd name="T3" fmla="*/ 10 h 379"/>
              <a:gd name="T4" fmla="*/ 176 w 399"/>
              <a:gd name="T5" fmla="*/ 10 h 379"/>
              <a:gd name="T6" fmla="*/ 19 w 399"/>
              <a:gd name="T7" fmla="*/ 124 h 379"/>
              <a:gd name="T8" fmla="*/ 5 w 399"/>
              <a:gd name="T9" fmla="*/ 168 h 379"/>
              <a:gd name="T10" fmla="*/ 65 w 399"/>
              <a:gd name="T11" fmla="*/ 353 h 379"/>
              <a:gd name="T12" fmla="*/ 102 w 399"/>
              <a:gd name="T13" fmla="*/ 379 h 379"/>
              <a:gd name="T14" fmla="*/ 296 w 399"/>
              <a:gd name="T15" fmla="*/ 379 h 379"/>
              <a:gd name="T16" fmla="*/ 333 w 399"/>
              <a:gd name="T17" fmla="*/ 353 h 379"/>
              <a:gd name="T18" fmla="*/ 393 w 399"/>
              <a:gd name="T19" fmla="*/ 168 h 379"/>
              <a:gd name="T20" fmla="*/ 379 w 399"/>
              <a:gd name="T21" fmla="*/ 124 h 379"/>
              <a:gd name="T22" fmla="*/ 334 w 399"/>
              <a:gd name="T23" fmla="*/ 175 h 379"/>
              <a:gd name="T24" fmla="*/ 293 w 399"/>
              <a:gd name="T25" fmla="*/ 304 h 379"/>
              <a:gd name="T26" fmla="*/ 267 w 399"/>
              <a:gd name="T27" fmla="*/ 322 h 379"/>
              <a:gd name="T28" fmla="*/ 131 w 399"/>
              <a:gd name="T29" fmla="*/ 322 h 379"/>
              <a:gd name="T30" fmla="*/ 106 w 399"/>
              <a:gd name="T31" fmla="*/ 304 h 379"/>
              <a:gd name="T32" fmla="*/ 64 w 399"/>
              <a:gd name="T33" fmla="*/ 175 h 379"/>
              <a:gd name="T34" fmla="*/ 73 w 399"/>
              <a:gd name="T35" fmla="*/ 144 h 379"/>
              <a:gd name="T36" fmla="*/ 183 w 399"/>
              <a:gd name="T37" fmla="*/ 65 h 379"/>
              <a:gd name="T38" fmla="*/ 215 w 399"/>
              <a:gd name="T39" fmla="*/ 65 h 379"/>
              <a:gd name="T40" fmla="*/ 325 w 399"/>
              <a:gd name="T41" fmla="*/ 144 h 379"/>
              <a:gd name="T42" fmla="*/ 334 w 399"/>
              <a:gd name="T43" fmla="*/ 175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9" h="379">
                <a:moveTo>
                  <a:pt x="379" y="124"/>
                </a:moveTo>
                <a:cubicBezTo>
                  <a:pt x="222" y="10"/>
                  <a:pt x="222" y="10"/>
                  <a:pt x="222" y="10"/>
                </a:cubicBezTo>
                <a:cubicBezTo>
                  <a:pt x="208" y="0"/>
                  <a:pt x="190" y="0"/>
                  <a:pt x="176" y="10"/>
                </a:cubicBezTo>
                <a:cubicBezTo>
                  <a:pt x="19" y="124"/>
                  <a:pt x="19" y="124"/>
                  <a:pt x="19" y="124"/>
                </a:cubicBezTo>
                <a:cubicBezTo>
                  <a:pt x="5" y="134"/>
                  <a:pt x="0" y="152"/>
                  <a:pt x="5" y="168"/>
                </a:cubicBezTo>
                <a:cubicBezTo>
                  <a:pt x="65" y="353"/>
                  <a:pt x="65" y="353"/>
                  <a:pt x="65" y="353"/>
                </a:cubicBezTo>
                <a:cubicBezTo>
                  <a:pt x="70" y="369"/>
                  <a:pt x="85" y="379"/>
                  <a:pt x="102" y="379"/>
                </a:cubicBezTo>
                <a:cubicBezTo>
                  <a:pt x="296" y="379"/>
                  <a:pt x="296" y="379"/>
                  <a:pt x="296" y="379"/>
                </a:cubicBezTo>
                <a:cubicBezTo>
                  <a:pt x="313" y="379"/>
                  <a:pt x="328" y="369"/>
                  <a:pt x="333" y="353"/>
                </a:cubicBezTo>
                <a:cubicBezTo>
                  <a:pt x="393" y="168"/>
                  <a:pt x="393" y="168"/>
                  <a:pt x="393" y="168"/>
                </a:cubicBezTo>
                <a:cubicBezTo>
                  <a:pt x="399" y="152"/>
                  <a:pt x="393" y="134"/>
                  <a:pt x="379" y="124"/>
                </a:cubicBezTo>
                <a:close/>
                <a:moveTo>
                  <a:pt x="334" y="175"/>
                </a:moveTo>
                <a:cubicBezTo>
                  <a:pt x="293" y="304"/>
                  <a:pt x="293" y="304"/>
                  <a:pt x="293" y="304"/>
                </a:cubicBezTo>
                <a:cubicBezTo>
                  <a:pt x="289" y="315"/>
                  <a:pt x="279" y="322"/>
                  <a:pt x="267" y="322"/>
                </a:cubicBezTo>
                <a:cubicBezTo>
                  <a:pt x="131" y="322"/>
                  <a:pt x="131" y="322"/>
                  <a:pt x="131" y="322"/>
                </a:cubicBezTo>
                <a:cubicBezTo>
                  <a:pt x="120" y="322"/>
                  <a:pt x="109" y="315"/>
                  <a:pt x="106" y="304"/>
                </a:cubicBezTo>
                <a:cubicBezTo>
                  <a:pt x="64" y="175"/>
                  <a:pt x="64" y="175"/>
                  <a:pt x="64" y="175"/>
                </a:cubicBezTo>
                <a:cubicBezTo>
                  <a:pt x="60" y="163"/>
                  <a:pt x="64" y="151"/>
                  <a:pt x="73" y="144"/>
                </a:cubicBezTo>
                <a:cubicBezTo>
                  <a:pt x="183" y="65"/>
                  <a:pt x="183" y="65"/>
                  <a:pt x="183" y="65"/>
                </a:cubicBezTo>
                <a:cubicBezTo>
                  <a:pt x="193" y="58"/>
                  <a:pt x="205" y="58"/>
                  <a:pt x="215" y="65"/>
                </a:cubicBezTo>
                <a:cubicBezTo>
                  <a:pt x="325" y="144"/>
                  <a:pt x="325" y="144"/>
                  <a:pt x="325" y="144"/>
                </a:cubicBezTo>
                <a:cubicBezTo>
                  <a:pt x="334" y="151"/>
                  <a:pt x="338" y="163"/>
                  <a:pt x="334" y="175"/>
                </a:cubicBezTo>
                <a:close/>
              </a:path>
            </a:pathLst>
          </a:custGeom>
          <a:solidFill>
            <a:schemeClr val="tx1">
              <a:lumMod val="65000"/>
              <a:lumOff val="35000"/>
            </a:schemeClr>
          </a:solidFill>
          <a:ln>
            <a:noFill/>
          </a:ln>
          <a:effectLst>
            <a:outerShdw blurRad="419100" dist="419100" dir="5400000" algn="ctr" rotWithShape="0">
              <a:srgbClr val="000000">
                <a:alpha val="43137"/>
              </a:srgbClr>
            </a:outerShdw>
          </a:effectLst>
        </p:spPr>
        <p:txBody>
          <a:bodyPr vert="horz" wrap="square" lIns="96413" tIns="48207" rIns="96413" bIns="48207" numCol="1" anchor="t" anchorCtr="0" compatLnSpc="1"/>
          <a:lstStyle/>
          <a:p>
            <a:endParaRPr lang="en-US" dirty="0">
              <a:latin typeface="+mn-lt"/>
              <a:ea typeface="+mn-ea"/>
              <a:cs typeface="+mn-ea"/>
              <a:sym typeface="+mn-lt"/>
            </a:endParaRPr>
          </a:p>
        </p:txBody>
      </p:sp>
      <p:grpSp>
        <p:nvGrpSpPr>
          <p:cNvPr id="24" name="Group 23"/>
          <p:cNvGrpSpPr/>
          <p:nvPr/>
        </p:nvGrpSpPr>
        <p:grpSpPr>
          <a:xfrm>
            <a:off x="4661442" y="2638873"/>
            <a:ext cx="3528439" cy="3622174"/>
            <a:chOff x="4452938" y="1709738"/>
            <a:chExt cx="3346450" cy="3435351"/>
          </a:xfrm>
        </p:grpSpPr>
        <p:sp>
          <p:nvSpPr>
            <p:cNvPr id="7" name="Freeform 5"/>
            <p:cNvSpPr/>
            <p:nvPr/>
          </p:nvSpPr>
          <p:spPr bwMode="auto">
            <a:xfrm>
              <a:off x="5392738" y="1709738"/>
              <a:ext cx="1466850" cy="1219200"/>
            </a:xfrm>
            <a:custGeom>
              <a:avLst/>
              <a:gdLst>
                <a:gd name="T0" fmla="*/ 101 w 390"/>
                <a:gd name="T1" fmla="*/ 286 h 324"/>
                <a:gd name="T2" fmla="*/ 102 w 390"/>
                <a:gd name="T3" fmla="*/ 285 h 324"/>
                <a:gd name="T4" fmla="*/ 65 w 390"/>
                <a:gd name="T5" fmla="*/ 195 h 324"/>
                <a:gd name="T6" fmla="*/ 195 w 390"/>
                <a:gd name="T7" fmla="*/ 65 h 324"/>
                <a:gd name="T8" fmla="*/ 325 w 390"/>
                <a:gd name="T9" fmla="*/ 195 h 324"/>
                <a:gd name="T10" fmla="*/ 288 w 390"/>
                <a:gd name="T11" fmla="*/ 285 h 324"/>
                <a:gd name="T12" fmla="*/ 342 w 390"/>
                <a:gd name="T13" fmla="*/ 324 h 324"/>
                <a:gd name="T14" fmla="*/ 389 w 390"/>
                <a:gd name="T15" fmla="*/ 217 h 324"/>
                <a:gd name="T16" fmla="*/ 390 w 390"/>
                <a:gd name="T17" fmla="*/ 195 h 324"/>
                <a:gd name="T18" fmla="*/ 195 w 390"/>
                <a:gd name="T19" fmla="*/ 0 h 324"/>
                <a:gd name="T20" fmla="*/ 0 w 390"/>
                <a:gd name="T21" fmla="*/ 195 h 324"/>
                <a:gd name="T22" fmla="*/ 1 w 390"/>
                <a:gd name="T23" fmla="*/ 217 h 324"/>
                <a:gd name="T24" fmla="*/ 101 w 390"/>
                <a:gd name="T25" fmla="*/ 28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0" h="324">
                  <a:moveTo>
                    <a:pt x="101" y="286"/>
                  </a:moveTo>
                  <a:cubicBezTo>
                    <a:pt x="102" y="285"/>
                    <a:pt x="102" y="285"/>
                    <a:pt x="102" y="285"/>
                  </a:cubicBezTo>
                  <a:cubicBezTo>
                    <a:pt x="79" y="262"/>
                    <a:pt x="65" y="230"/>
                    <a:pt x="65" y="195"/>
                  </a:cubicBezTo>
                  <a:cubicBezTo>
                    <a:pt x="65" y="123"/>
                    <a:pt x="123" y="65"/>
                    <a:pt x="195" y="65"/>
                  </a:cubicBezTo>
                  <a:cubicBezTo>
                    <a:pt x="267" y="65"/>
                    <a:pt x="325" y="123"/>
                    <a:pt x="325" y="195"/>
                  </a:cubicBezTo>
                  <a:cubicBezTo>
                    <a:pt x="325" y="230"/>
                    <a:pt x="311" y="262"/>
                    <a:pt x="288" y="285"/>
                  </a:cubicBezTo>
                  <a:cubicBezTo>
                    <a:pt x="342" y="324"/>
                    <a:pt x="342" y="324"/>
                    <a:pt x="342" y="324"/>
                  </a:cubicBezTo>
                  <a:cubicBezTo>
                    <a:pt x="368" y="295"/>
                    <a:pt x="385" y="258"/>
                    <a:pt x="389" y="217"/>
                  </a:cubicBezTo>
                  <a:cubicBezTo>
                    <a:pt x="390" y="210"/>
                    <a:pt x="390" y="202"/>
                    <a:pt x="390" y="195"/>
                  </a:cubicBezTo>
                  <a:cubicBezTo>
                    <a:pt x="390" y="87"/>
                    <a:pt x="303" y="0"/>
                    <a:pt x="195" y="0"/>
                  </a:cubicBezTo>
                  <a:cubicBezTo>
                    <a:pt x="87" y="0"/>
                    <a:pt x="0" y="87"/>
                    <a:pt x="0" y="195"/>
                  </a:cubicBezTo>
                  <a:cubicBezTo>
                    <a:pt x="0" y="202"/>
                    <a:pt x="0" y="210"/>
                    <a:pt x="1" y="217"/>
                  </a:cubicBezTo>
                  <a:cubicBezTo>
                    <a:pt x="41" y="229"/>
                    <a:pt x="76" y="253"/>
                    <a:pt x="101" y="286"/>
                  </a:cubicBezTo>
                  <a:close/>
                </a:path>
              </a:pathLst>
            </a:custGeom>
            <a:solidFill>
              <a:srgbClr val="0070C0"/>
            </a:solidFill>
            <a:ln>
              <a:noFill/>
            </a:ln>
            <a:effectLst>
              <a:outerShdw blurRad="419100" dist="419100" dir="5400000" algn="ctr" rotWithShape="0">
                <a:srgbClr val="000000">
                  <a:alpha val="43137"/>
                </a:srgbClr>
              </a:outerShdw>
            </a:effectLst>
          </p:spPr>
          <p:txBody>
            <a:bodyPr vert="horz" wrap="square" lIns="96413" tIns="48207" rIns="96413" bIns="48207" numCol="1" anchor="t" anchorCtr="0" compatLnSpc="1"/>
            <a:lstStyle/>
            <a:p>
              <a:endParaRPr lang="en-US" dirty="0">
                <a:solidFill>
                  <a:schemeClr val="tx1">
                    <a:lumMod val="75000"/>
                    <a:lumOff val="25000"/>
                  </a:schemeClr>
                </a:solidFill>
                <a:latin typeface="+mn-lt"/>
                <a:ea typeface="+mn-ea"/>
                <a:cs typeface="+mn-ea"/>
                <a:sym typeface="+mn-lt"/>
              </a:endParaRPr>
            </a:p>
          </p:txBody>
        </p:sp>
        <p:sp>
          <p:nvSpPr>
            <p:cNvPr id="8" name="Freeform 6"/>
            <p:cNvSpPr/>
            <p:nvPr/>
          </p:nvSpPr>
          <p:spPr bwMode="auto">
            <a:xfrm>
              <a:off x="4452938" y="2495551"/>
              <a:ext cx="1319213" cy="1433513"/>
            </a:xfrm>
            <a:custGeom>
              <a:avLst/>
              <a:gdLst>
                <a:gd name="T0" fmla="*/ 221 w 351"/>
                <a:gd name="T1" fmla="*/ 323 h 381"/>
                <a:gd name="T2" fmla="*/ 220 w 351"/>
                <a:gd name="T3" fmla="*/ 323 h 381"/>
                <a:gd name="T4" fmla="*/ 196 w 351"/>
                <a:gd name="T5" fmla="*/ 325 h 381"/>
                <a:gd name="T6" fmla="*/ 66 w 351"/>
                <a:gd name="T7" fmla="*/ 195 h 381"/>
                <a:gd name="T8" fmla="*/ 196 w 351"/>
                <a:gd name="T9" fmla="*/ 65 h 381"/>
                <a:gd name="T10" fmla="*/ 298 w 351"/>
                <a:gd name="T11" fmla="*/ 115 h 381"/>
                <a:gd name="T12" fmla="*/ 351 w 351"/>
                <a:gd name="T13" fmla="*/ 77 h 381"/>
                <a:gd name="T14" fmla="*/ 251 w 351"/>
                <a:gd name="T15" fmla="*/ 8 h 381"/>
                <a:gd name="T16" fmla="*/ 196 w 351"/>
                <a:gd name="T17" fmla="*/ 0 h 381"/>
                <a:gd name="T18" fmla="*/ 0 w 351"/>
                <a:gd name="T19" fmla="*/ 195 h 381"/>
                <a:gd name="T20" fmla="*/ 134 w 351"/>
                <a:gd name="T21" fmla="*/ 381 h 381"/>
                <a:gd name="T22" fmla="*/ 221 w 351"/>
                <a:gd name="T23" fmla="*/ 323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1" h="381">
                  <a:moveTo>
                    <a:pt x="221" y="323"/>
                  </a:moveTo>
                  <a:cubicBezTo>
                    <a:pt x="220" y="323"/>
                    <a:pt x="220" y="323"/>
                    <a:pt x="220" y="323"/>
                  </a:cubicBezTo>
                  <a:cubicBezTo>
                    <a:pt x="212" y="324"/>
                    <a:pt x="204" y="325"/>
                    <a:pt x="196" y="325"/>
                  </a:cubicBezTo>
                  <a:cubicBezTo>
                    <a:pt x="124" y="325"/>
                    <a:pt x="66" y="267"/>
                    <a:pt x="66" y="195"/>
                  </a:cubicBezTo>
                  <a:cubicBezTo>
                    <a:pt x="66" y="123"/>
                    <a:pt x="124" y="65"/>
                    <a:pt x="196" y="65"/>
                  </a:cubicBezTo>
                  <a:cubicBezTo>
                    <a:pt x="237" y="65"/>
                    <a:pt x="274" y="85"/>
                    <a:pt x="298" y="115"/>
                  </a:cubicBezTo>
                  <a:cubicBezTo>
                    <a:pt x="351" y="77"/>
                    <a:pt x="351" y="77"/>
                    <a:pt x="351" y="77"/>
                  </a:cubicBezTo>
                  <a:cubicBezTo>
                    <a:pt x="326" y="44"/>
                    <a:pt x="291" y="20"/>
                    <a:pt x="251" y="8"/>
                  </a:cubicBezTo>
                  <a:cubicBezTo>
                    <a:pt x="233" y="3"/>
                    <a:pt x="215" y="0"/>
                    <a:pt x="196" y="0"/>
                  </a:cubicBezTo>
                  <a:cubicBezTo>
                    <a:pt x="88" y="0"/>
                    <a:pt x="0" y="87"/>
                    <a:pt x="0" y="195"/>
                  </a:cubicBezTo>
                  <a:cubicBezTo>
                    <a:pt x="0" y="282"/>
                    <a:pt x="56" y="355"/>
                    <a:pt x="134" y="381"/>
                  </a:cubicBezTo>
                  <a:cubicBezTo>
                    <a:pt x="157" y="354"/>
                    <a:pt x="187" y="334"/>
                    <a:pt x="221" y="323"/>
                  </a:cubicBezTo>
                  <a:close/>
                </a:path>
              </a:pathLst>
            </a:custGeom>
            <a:solidFill>
              <a:srgbClr val="0070C0"/>
            </a:solidFill>
            <a:ln>
              <a:noFill/>
            </a:ln>
            <a:effectLst>
              <a:outerShdw blurRad="419100" dist="419100" dir="5400000" algn="ctr" rotWithShape="0">
                <a:srgbClr val="000000">
                  <a:alpha val="43137"/>
                </a:srgbClr>
              </a:outerShdw>
            </a:effectLst>
          </p:spPr>
          <p:txBody>
            <a:bodyPr vert="horz" wrap="square" lIns="96413" tIns="48207" rIns="96413" bIns="48207" numCol="1" anchor="t" anchorCtr="0" compatLnSpc="1"/>
            <a:lstStyle/>
            <a:p>
              <a:endParaRPr lang="en-US" dirty="0">
                <a:solidFill>
                  <a:schemeClr val="tx1">
                    <a:lumMod val="75000"/>
                    <a:lumOff val="25000"/>
                  </a:schemeClr>
                </a:solidFill>
                <a:latin typeface="+mn-lt"/>
                <a:ea typeface="+mn-ea"/>
                <a:cs typeface="+mn-ea"/>
                <a:sym typeface="+mn-lt"/>
              </a:endParaRPr>
            </a:p>
          </p:txBody>
        </p:sp>
        <p:sp>
          <p:nvSpPr>
            <p:cNvPr id="9" name="Freeform 7"/>
            <p:cNvSpPr/>
            <p:nvPr/>
          </p:nvSpPr>
          <p:spPr bwMode="auto">
            <a:xfrm>
              <a:off x="4775201" y="3711576"/>
              <a:ext cx="1347788" cy="1433513"/>
            </a:xfrm>
            <a:custGeom>
              <a:avLst/>
              <a:gdLst>
                <a:gd name="T0" fmla="*/ 325 w 358"/>
                <a:gd name="T1" fmla="*/ 188 h 381"/>
                <a:gd name="T2" fmla="*/ 195 w 358"/>
                <a:gd name="T3" fmla="*/ 316 h 381"/>
                <a:gd name="T4" fmla="*/ 65 w 358"/>
                <a:gd name="T5" fmla="*/ 186 h 381"/>
                <a:gd name="T6" fmla="*/ 155 w 358"/>
                <a:gd name="T7" fmla="*/ 62 h 381"/>
                <a:gd name="T8" fmla="*/ 135 w 358"/>
                <a:gd name="T9" fmla="*/ 0 h 381"/>
                <a:gd name="T10" fmla="*/ 48 w 358"/>
                <a:gd name="T11" fmla="*/ 58 h 381"/>
                <a:gd name="T12" fmla="*/ 0 w 358"/>
                <a:gd name="T13" fmla="*/ 186 h 381"/>
                <a:gd name="T14" fmla="*/ 195 w 358"/>
                <a:gd name="T15" fmla="*/ 381 h 381"/>
                <a:gd name="T16" fmla="*/ 358 w 358"/>
                <a:gd name="T17" fmla="*/ 294 h 381"/>
                <a:gd name="T18" fmla="*/ 326 w 358"/>
                <a:gd name="T19" fmla="*/ 188 h 381"/>
                <a:gd name="T20" fmla="*/ 325 w 358"/>
                <a:gd name="T21" fmla="*/ 188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8" h="381">
                  <a:moveTo>
                    <a:pt x="325" y="188"/>
                  </a:moveTo>
                  <a:cubicBezTo>
                    <a:pt x="324" y="259"/>
                    <a:pt x="266" y="316"/>
                    <a:pt x="195" y="316"/>
                  </a:cubicBezTo>
                  <a:cubicBezTo>
                    <a:pt x="124" y="316"/>
                    <a:pt x="65" y="258"/>
                    <a:pt x="65" y="186"/>
                  </a:cubicBezTo>
                  <a:cubicBezTo>
                    <a:pt x="65" y="128"/>
                    <a:pt x="103" y="79"/>
                    <a:pt x="155" y="62"/>
                  </a:cubicBezTo>
                  <a:cubicBezTo>
                    <a:pt x="135" y="0"/>
                    <a:pt x="135" y="0"/>
                    <a:pt x="135" y="0"/>
                  </a:cubicBezTo>
                  <a:cubicBezTo>
                    <a:pt x="101" y="11"/>
                    <a:pt x="71" y="31"/>
                    <a:pt x="48" y="58"/>
                  </a:cubicBezTo>
                  <a:cubicBezTo>
                    <a:pt x="18" y="92"/>
                    <a:pt x="0" y="137"/>
                    <a:pt x="0" y="186"/>
                  </a:cubicBezTo>
                  <a:cubicBezTo>
                    <a:pt x="0" y="294"/>
                    <a:pt x="87" y="381"/>
                    <a:pt x="195" y="381"/>
                  </a:cubicBezTo>
                  <a:cubicBezTo>
                    <a:pt x="264" y="381"/>
                    <a:pt x="323" y="347"/>
                    <a:pt x="358" y="294"/>
                  </a:cubicBezTo>
                  <a:cubicBezTo>
                    <a:pt x="338" y="263"/>
                    <a:pt x="327" y="227"/>
                    <a:pt x="326" y="188"/>
                  </a:cubicBezTo>
                  <a:lnTo>
                    <a:pt x="325" y="188"/>
                  </a:lnTo>
                  <a:close/>
                </a:path>
              </a:pathLst>
            </a:custGeom>
            <a:solidFill>
              <a:srgbClr val="0070C0"/>
            </a:solidFill>
            <a:ln>
              <a:noFill/>
            </a:ln>
            <a:effectLst>
              <a:outerShdw blurRad="419100" dist="419100" dir="5400000" algn="ctr" rotWithShape="0">
                <a:srgbClr val="000000">
                  <a:alpha val="43137"/>
                </a:srgbClr>
              </a:outerShdw>
            </a:effectLst>
          </p:spPr>
          <p:txBody>
            <a:bodyPr vert="horz" wrap="square" lIns="96413" tIns="48207" rIns="96413" bIns="48207" numCol="1" anchor="t" anchorCtr="0" compatLnSpc="1"/>
            <a:lstStyle/>
            <a:p>
              <a:endParaRPr lang="en-US" dirty="0">
                <a:solidFill>
                  <a:schemeClr val="tx1">
                    <a:lumMod val="75000"/>
                    <a:lumOff val="25000"/>
                  </a:schemeClr>
                </a:solidFill>
                <a:latin typeface="+mn-lt"/>
                <a:ea typeface="+mn-ea"/>
                <a:cs typeface="+mn-ea"/>
                <a:sym typeface="+mn-lt"/>
              </a:endParaRPr>
            </a:p>
          </p:txBody>
        </p:sp>
        <p:sp>
          <p:nvSpPr>
            <p:cNvPr id="10" name="Freeform 8"/>
            <p:cNvSpPr/>
            <p:nvPr/>
          </p:nvSpPr>
          <p:spPr bwMode="auto">
            <a:xfrm>
              <a:off x="6002338" y="3929063"/>
              <a:ext cx="1470025" cy="1216025"/>
            </a:xfrm>
            <a:custGeom>
              <a:avLst/>
              <a:gdLst>
                <a:gd name="T0" fmla="*/ 237 w 391"/>
                <a:gd name="T1" fmla="*/ 4 h 323"/>
                <a:gd name="T2" fmla="*/ 237 w 391"/>
                <a:gd name="T3" fmla="*/ 5 h 323"/>
                <a:gd name="T4" fmla="*/ 326 w 391"/>
                <a:gd name="T5" fmla="*/ 128 h 323"/>
                <a:gd name="T6" fmla="*/ 195 w 391"/>
                <a:gd name="T7" fmla="*/ 258 h 323"/>
                <a:gd name="T8" fmla="*/ 66 w 391"/>
                <a:gd name="T9" fmla="*/ 130 h 323"/>
                <a:gd name="T10" fmla="*/ 0 w 391"/>
                <a:gd name="T11" fmla="*/ 130 h 323"/>
                <a:gd name="T12" fmla="*/ 32 w 391"/>
                <a:gd name="T13" fmla="*/ 236 h 323"/>
                <a:gd name="T14" fmla="*/ 195 w 391"/>
                <a:gd name="T15" fmla="*/ 323 h 323"/>
                <a:gd name="T16" fmla="*/ 391 w 391"/>
                <a:gd name="T17" fmla="*/ 128 h 323"/>
                <a:gd name="T18" fmla="*/ 343 w 391"/>
                <a:gd name="T19" fmla="*/ 0 h 323"/>
                <a:gd name="T20" fmla="*/ 282 w 391"/>
                <a:gd name="T21" fmla="*/ 10 h 323"/>
                <a:gd name="T22" fmla="*/ 237 w 391"/>
                <a:gd name="T23" fmla="*/ 4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1" h="323">
                  <a:moveTo>
                    <a:pt x="237" y="4"/>
                  </a:moveTo>
                  <a:cubicBezTo>
                    <a:pt x="237" y="5"/>
                    <a:pt x="237" y="5"/>
                    <a:pt x="237" y="5"/>
                  </a:cubicBezTo>
                  <a:cubicBezTo>
                    <a:pt x="288" y="22"/>
                    <a:pt x="326" y="71"/>
                    <a:pt x="326" y="128"/>
                  </a:cubicBezTo>
                  <a:cubicBezTo>
                    <a:pt x="326" y="200"/>
                    <a:pt x="267" y="258"/>
                    <a:pt x="195" y="258"/>
                  </a:cubicBezTo>
                  <a:cubicBezTo>
                    <a:pt x="124" y="258"/>
                    <a:pt x="67" y="201"/>
                    <a:pt x="66" y="130"/>
                  </a:cubicBezTo>
                  <a:cubicBezTo>
                    <a:pt x="0" y="130"/>
                    <a:pt x="0" y="130"/>
                    <a:pt x="0" y="130"/>
                  </a:cubicBezTo>
                  <a:cubicBezTo>
                    <a:pt x="1" y="169"/>
                    <a:pt x="12" y="205"/>
                    <a:pt x="32" y="236"/>
                  </a:cubicBezTo>
                  <a:cubicBezTo>
                    <a:pt x="67" y="289"/>
                    <a:pt x="127" y="323"/>
                    <a:pt x="195" y="323"/>
                  </a:cubicBezTo>
                  <a:cubicBezTo>
                    <a:pt x="303" y="323"/>
                    <a:pt x="391" y="236"/>
                    <a:pt x="391" y="128"/>
                  </a:cubicBezTo>
                  <a:cubicBezTo>
                    <a:pt x="391" y="79"/>
                    <a:pt x="373" y="34"/>
                    <a:pt x="343" y="0"/>
                  </a:cubicBezTo>
                  <a:cubicBezTo>
                    <a:pt x="324" y="6"/>
                    <a:pt x="304" y="10"/>
                    <a:pt x="282" y="10"/>
                  </a:cubicBezTo>
                  <a:cubicBezTo>
                    <a:pt x="267" y="10"/>
                    <a:pt x="252" y="8"/>
                    <a:pt x="237" y="4"/>
                  </a:cubicBezTo>
                  <a:close/>
                </a:path>
              </a:pathLst>
            </a:custGeom>
            <a:solidFill>
              <a:srgbClr val="0070C0"/>
            </a:solidFill>
            <a:ln>
              <a:noFill/>
            </a:ln>
            <a:effectLst>
              <a:outerShdw blurRad="419100" dist="419100" dir="5400000" algn="ctr" rotWithShape="0">
                <a:srgbClr val="000000">
                  <a:alpha val="43137"/>
                </a:srgbClr>
              </a:outerShdw>
            </a:effectLst>
          </p:spPr>
          <p:txBody>
            <a:bodyPr vert="horz" wrap="square" lIns="96413" tIns="48207" rIns="96413" bIns="48207" numCol="1" anchor="t" anchorCtr="0" compatLnSpc="1"/>
            <a:lstStyle/>
            <a:p>
              <a:endParaRPr lang="en-US" dirty="0">
                <a:solidFill>
                  <a:schemeClr val="tx1">
                    <a:lumMod val="75000"/>
                    <a:lumOff val="25000"/>
                  </a:schemeClr>
                </a:solidFill>
                <a:latin typeface="+mn-lt"/>
                <a:ea typeface="+mn-ea"/>
                <a:cs typeface="+mn-ea"/>
                <a:sym typeface="+mn-lt"/>
              </a:endParaRPr>
            </a:p>
          </p:txBody>
        </p:sp>
        <p:sp>
          <p:nvSpPr>
            <p:cNvPr id="11" name="Freeform 9"/>
            <p:cNvSpPr/>
            <p:nvPr/>
          </p:nvSpPr>
          <p:spPr bwMode="auto">
            <a:xfrm>
              <a:off x="6678613" y="2495551"/>
              <a:ext cx="1120775" cy="1471613"/>
            </a:xfrm>
            <a:custGeom>
              <a:avLst/>
              <a:gdLst>
                <a:gd name="T0" fmla="*/ 298 w 298"/>
                <a:gd name="T1" fmla="*/ 195 h 391"/>
                <a:gd name="T2" fmla="*/ 102 w 298"/>
                <a:gd name="T3" fmla="*/ 0 h 391"/>
                <a:gd name="T4" fmla="*/ 47 w 298"/>
                <a:gd name="T5" fmla="*/ 8 h 391"/>
                <a:gd name="T6" fmla="*/ 0 w 298"/>
                <a:gd name="T7" fmla="*/ 115 h 391"/>
                <a:gd name="T8" fmla="*/ 0 w 298"/>
                <a:gd name="T9" fmla="*/ 115 h 391"/>
                <a:gd name="T10" fmla="*/ 102 w 298"/>
                <a:gd name="T11" fmla="*/ 65 h 391"/>
                <a:gd name="T12" fmla="*/ 233 w 298"/>
                <a:gd name="T13" fmla="*/ 195 h 391"/>
                <a:gd name="T14" fmla="*/ 102 w 298"/>
                <a:gd name="T15" fmla="*/ 325 h 391"/>
                <a:gd name="T16" fmla="*/ 78 w 298"/>
                <a:gd name="T17" fmla="*/ 323 h 391"/>
                <a:gd name="T18" fmla="*/ 57 w 298"/>
                <a:gd name="T19" fmla="*/ 385 h 391"/>
                <a:gd name="T20" fmla="*/ 102 w 298"/>
                <a:gd name="T21" fmla="*/ 391 h 391"/>
                <a:gd name="T22" fmla="*/ 163 w 298"/>
                <a:gd name="T23" fmla="*/ 381 h 391"/>
                <a:gd name="T24" fmla="*/ 298 w 298"/>
                <a:gd name="T25" fmla="*/ 195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8" h="391">
                  <a:moveTo>
                    <a:pt x="298" y="195"/>
                  </a:moveTo>
                  <a:cubicBezTo>
                    <a:pt x="298" y="87"/>
                    <a:pt x="210" y="0"/>
                    <a:pt x="102" y="0"/>
                  </a:cubicBezTo>
                  <a:cubicBezTo>
                    <a:pt x="83" y="0"/>
                    <a:pt x="65" y="3"/>
                    <a:pt x="47" y="8"/>
                  </a:cubicBezTo>
                  <a:cubicBezTo>
                    <a:pt x="43" y="49"/>
                    <a:pt x="26" y="86"/>
                    <a:pt x="0" y="115"/>
                  </a:cubicBezTo>
                  <a:cubicBezTo>
                    <a:pt x="0" y="115"/>
                    <a:pt x="0" y="115"/>
                    <a:pt x="0" y="115"/>
                  </a:cubicBezTo>
                  <a:cubicBezTo>
                    <a:pt x="24" y="85"/>
                    <a:pt x="61" y="65"/>
                    <a:pt x="102" y="65"/>
                  </a:cubicBezTo>
                  <a:cubicBezTo>
                    <a:pt x="174" y="65"/>
                    <a:pt x="233" y="123"/>
                    <a:pt x="233" y="195"/>
                  </a:cubicBezTo>
                  <a:cubicBezTo>
                    <a:pt x="233" y="267"/>
                    <a:pt x="174" y="325"/>
                    <a:pt x="102" y="325"/>
                  </a:cubicBezTo>
                  <a:cubicBezTo>
                    <a:pt x="94" y="325"/>
                    <a:pt x="86" y="324"/>
                    <a:pt x="78" y="323"/>
                  </a:cubicBezTo>
                  <a:cubicBezTo>
                    <a:pt x="57" y="385"/>
                    <a:pt x="57" y="385"/>
                    <a:pt x="57" y="385"/>
                  </a:cubicBezTo>
                  <a:cubicBezTo>
                    <a:pt x="72" y="389"/>
                    <a:pt x="87" y="391"/>
                    <a:pt x="102" y="391"/>
                  </a:cubicBezTo>
                  <a:cubicBezTo>
                    <a:pt x="124" y="391"/>
                    <a:pt x="144" y="387"/>
                    <a:pt x="163" y="381"/>
                  </a:cubicBezTo>
                  <a:cubicBezTo>
                    <a:pt x="241" y="355"/>
                    <a:pt x="298" y="282"/>
                    <a:pt x="298" y="195"/>
                  </a:cubicBezTo>
                  <a:close/>
                </a:path>
              </a:pathLst>
            </a:custGeom>
            <a:solidFill>
              <a:srgbClr val="0070C0"/>
            </a:solidFill>
            <a:ln>
              <a:noFill/>
            </a:ln>
            <a:effectLst>
              <a:outerShdw blurRad="419100" dist="419100" dir="5400000" algn="ctr" rotWithShape="0">
                <a:srgbClr val="000000">
                  <a:alpha val="43137"/>
                </a:srgbClr>
              </a:outerShdw>
            </a:effectLst>
          </p:spPr>
          <p:txBody>
            <a:bodyPr vert="horz" wrap="square" lIns="96413" tIns="48207" rIns="96413" bIns="48207" numCol="1" anchor="t" anchorCtr="0" compatLnSpc="1"/>
            <a:lstStyle/>
            <a:p>
              <a:endParaRPr lang="en-US" dirty="0">
                <a:solidFill>
                  <a:schemeClr val="tx1">
                    <a:lumMod val="75000"/>
                    <a:lumOff val="25000"/>
                  </a:schemeClr>
                </a:solidFill>
                <a:latin typeface="+mn-lt"/>
                <a:ea typeface="+mn-ea"/>
                <a:cs typeface="+mn-ea"/>
                <a:sym typeface="+mn-lt"/>
              </a:endParaRPr>
            </a:p>
          </p:txBody>
        </p:sp>
        <p:sp>
          <p:nvSpPr>
            <p:cNvPr id="13" name="TextBox 12"/>
            <p:cNvSpPr txBox="1"/>
            <p:nvPr/>
          </p:nvSpPr>
          <p:spPr>
            <a:xfrm>
              <a:off x="5951095" y="2057728"/>
              <a:ext cx="356060" cy="518553"/>
            </a:xfrm>
            <a:prstGeom prst="rect">
              <a:avLst/>
            </a:prstGeom>
            <a:noFill/>
          </p:spPr>
          <p:txBody>
            <a:bodyPr wrap="none" rtlCol="0">
              <a:spAutoFit/>
            </a:bodyPr>
            <a:lstStyle/>
            <a:p>
              <a:pPr algn="ctr"/>
              <a:r>
                <a:rPr lang="en-US" sz="2955" b="1" dirty="0">
                  <a:solidFill>
                    <a:schemeClr val="tx1">
                      <a:lumMod val="75000"/>
                      <a:lumOff val="25000"/>
                    </a:schemeClr>
                  </a:solidFill>
                  <a:latin typeface="+mn-lt"/>
                  <a:ea typeface="+mn-ea"/>
                  <a:cs typeface="+mn-ea"/>
                  <a:sym typeface="+mn-lt"/>
                </a:rPr>
                <a:t>a</a:t>
              </a:r>
            </a:p>
          </p:txBody>
        </p:sp>
        <p:sp>
          <p:nvSpPr>
            <p:cNvPr id="14" name="TextBox 13"/>
            <p:cNvSpPr txBox="1"/>
            <p:nvPr/>
          </p:nvSpPr>
          <p:spPr>
            <a:xfrm>
              <a:off x="6970324" y="2950697"/>
              <a:ext cx="362141" cy="518553"/>
            </a:xfrm>
            <a:prstGeom prst="rect">
              <a:avLst/>
            </a:prstGeom>
            <a:noFill/>
          </p:spPr>
          <p:txBody>
            <a:bodyPr wrap="none" rtlCol="0">
              <a:spAutoFit/>
            </a:bodyPr>
            <a:lstStyle/>
            <a:p>
              <a:pPr algn="ctr"/>
              <a:r>
                <a:rPr lang="en-US" sz="2955" b="1" dirty="0">
                  <a:solidFill>
                    <a:schemeClr val="tx1">
                      <a:lumMod val="75000"/>
                      <a:lumOff val="25000"/>
                    </a:schemeClr>
                  </a:solidFill>
                  <a:latin typeface="+mn-lt"/>
                  <a:ea typeface="+mn-ea"/>
                  <a:cs typeface="+mn-ea"/>
                  <a:sym typeface="+mn-lt"/>
                </a:rPr>
                <a:t>b</a:t>
              </a:r>
            </a:p>
          </p:txBody>
        </p:sp>
        <p:sp>
          <p:nvSpPr>
            <p:cNvPr id="15" name="TextBox 14"/>
            <p:cNvSpPr txBox="1"/>
            <p:nvPr/>
          </p:nvSpPr>
          <p:spPr>
            <a:xfrm>
              <a:off x="4968714" y="2950697"/>
              <a:ext cx="359101" cy="518553"/>
            </a:xfrm>
            <a:prstGeom prst="rect">
              <a:avLst/>
            </a:prstGeom>
            <a:noFill/>
          </p:spPr>
          <p:txBody>
            <a:bodyPr wrap="none" rtlCol="0">
              <a:spAutoFit/>
            </a:bodyPr>
            <a:lstStyle/>
            <a:p>
              <a:pPr algn="ctr"/>
              <a:r>
                <a:rPr lang="en-US" sz="2955" b="1" dirty="0">
                  <a:solidFill>
                    <a:schemeClr val="tx1">
                      <a:lumMod val="75000"/>
                      <a:lumOff val="25000"/>
                    </a:schemeClr>
                  </a:solidFill>
                  <a:latin typeface="+mn-lt"/>
                  <a:ea typeface="+mn-ea"/>
                  <a:cs typeface="+mn-ea"/>
                  <a:sym typeface="+mn-lt"/>
                </a:rPr>
                <a:t>e</a:t>
              </a:r>
            </a:p>
          </p:txBody>
        </p:sp>
        <p:sp>
          <p:nvSpPr>
            <p:cNvPr id="16" name="TextBox 15"/>
            <p:cNvSpPr txBox="1"/>
            <p:nvPr/>
          </p:nvSpPr>
          <p:spPr>
            <a:xfrm>
              <a:off x="5295839" y="4143303"/>
              <a:ext cx="362141" cy="518553"/>
            </a:xfrm>
            <a:prstGeom prst="rect">
              <a:avLst/>
            </a:prstGeom>
            <a:noFill/>
          </p:spPr>
          <p:txBody>
            <a:bodyPr wrap="none" rtlCol="0">
              <a:spAutoFit/>
            </a:bodyPr>
            <a:lstStyle/>
            <a:p>
              <a:pPr algn="ctr"/>
              <a:r>
                <a:rPr lang="en-US" sz="2955" b="1" dirty="0">
                  <a:solidFill>
                    <a:schemeClr val="tx1">
                      <a:lumMod val="75000"/>
                      <a:lumOff val="25000"/>
                    </a:schemeClr>
                  </a:solidFill>
                  <a:latin typeface="+mn-lt"/>
                  <a:ea typeface="+mn-ea"/>
                  <a:cs typeface="+mn-ea"/>
                  <a:sym typeface="+mn-lt"/>
                </a:rPr>
                <a:t>d</a:t>
              </a:r>
            </a:p>
          </p:txBody>
        </p:sp>
        <p:sp>
          <p:nvSpPr>
            <p:cNvPr id="17" name="TextBox 16"/>
            <p:cNvSpPr txBox="1"/>
            <p:nvPr/>
          </p:nvSpPr>
          <p:spPr>
            <a:xfrm>
              <a:off x="6575413" y="4143303"/>
              <a:ext cx="353020" cy="518553"/>
            </a:xfrm>
            <a:prstGeom prst="rect">
              <a:avLst/>
            </a:prstGeom>
            <a:noFill/>
          </p:spPr>
          <p:txBody>
            <a:bodyPr wrap="none" rtlCol="0">
              <a:spAutoFit/>
            </a:bodyPr>
            <a:lstStyle/>
            <a:p>
              <a:pPr algn="ctr"/>
              <a:r>
                <a:rPr lang="en-US" sz="2955" b="1" dirty="0">
                  <a:solidFill>
                    <a:schemeClr val="tx1">
                      <a:lumMod val="75000"/>
                      <a:lumOff val="25000"/>
                    </a:schemeClr>
                  </a:solidFill>
                  <a:latin typeface="+mn-lt"/>
                  <a:ea typeface="+mn-ea"/>
                  <a:cs typeface="+mn-ea"/>
                  <a:sym typeface="+mn-lt"/>
                </a:rPr>
                <a:t>c</a:t>
              </a:r>
            </a:p>
          </p:txBody>
        </p:sp>
      </p:grpSp>
      <p:sp>
        <p:nvSpPr>
          <p:cNvPr id="19" name="Rectangle 18"/>
          <p:cNvSpPr/>
          <p:nvPr/>
        </p:nvSpPr>
        <p:spPr>
          <a:xfrm>
            <a:off x="5138815" y="1381613"/>
            <a:ext cx="2440129" cy="1239891"/>
          </a:xfrm>
          <a:prstGeom prst="rect">
            <a:avLst/>
          </a:prstGeom>
        </p:spPr>
        <p:txBody>
          <a:bodyPr wrap="square">
            <a:spAutoFit/>
          </a:bodyPr>
          <a:lstStyle/>
          <a:p>
            <a:pPr algn="ctr">
              <a:lnSpc>
                <a:spcPct val="150000"/>
              </a:lnSpc>
              <a:spcBef>
                <a:spcPts val="630"/>
              </a:spcBef>
            </a:pPr>
            <a:r>
              <a:rPr lang="zh-CN" altLang="en-US" sz="2110" dirty="0">
                <a:solidFill>
                  <a:srgbClr val="4A4A4A"/>
                </a:solidFill>
                <a:latin typeface="+mn-lt"/>
                <a:ea typeface="+mn-ea"/>
                <a:cs typeface="+mn-ea"/>
                <a:sym typeface="+mn-lt"/>
              </a:rPr>
              <a:t>输入标题</a:t>
            </a:r>
            <a:endParaRPr lang="en-US" sz="2110" dirty="0">
              <a:solidFill>
                <a:srgbClr val="4A4A4A"/>
              </a:solidFill>
              <a:latin typeface="+mn-lt"/>
              <a:ea typeface="+mn-ea"/>
              <a:cs typeface="+mn-ea"/>
              <a:sym typeface="+mn-lt"/>
            </a:endParaRPr>
          </a:p>
          <a:p>
            <a:pPr algn="ctr">
              <a:lnSpc>
                <a:spcPct val="150000"/>
              </a:lnSpc>
              <a:spcBef>
                <a:spcPts val="630"/>
              </a:spcBef>
            </a:pPr>
            <a:r>
              <a:rPr lang="zh-CN" altLang="en-US" sz="1265" dirty="0">
                <a:solidFill>
                  <a:srgbClr val="4A4A4A"/>
                </a:solidFill>
                <a:latin typeface="+mn-lt"/>
                <a:ea typeface="+mn-ea"/>
                <a:cs typeface="+mn-ea"/>
                <a:sym typeface="+mn-lt"/>
              </a:rPr>
              <a:t>点击添加文字内容点击添加文字内容点击添加文字内容</a:t>
            </a:r>
            <a:endParaRPr lang="en-US" sz="1265" dirty="0">
              <a:solidFill>
                <a:srgbClr val="4A4A4A"/>
              </a:solidFill>
              <a:latin typeface="+mn-lt"/>
              <a:ea typeface="+mn-ea"/>
              <a:cs typeface="+mn-ea"/>
              <a:sym typeface="+mn-lt"/>
            </a:endParaRPr>
          </a:p>
        </p:txBody>
      </p:sp>
      <p:sp>
        <p:nvSpPr>
          <p:cNvPr id="20" name="Rectangle 19"/>
          <p:cNvSpPr/>
          <p:nvPr/>
        </p:nvSpPr>
        <p:spPr>
          <a:xfrm>
            <a:off x="8280394" y="3557462"/>
            <a:ext cx="2440129" cy="1239891"/>
          </a:xfrm>
          <a:prstGeom prst="rect">
            <a:avLst/>
          </a:prstGeom>
        </p:spPr>
        <p:txBody>
          <a:bodyPr wrap="square">
            <a:spAutoFit/>
          </a:bodyPr>
          <a:lstStyle/>
          <a:p>
            <a:pPr>
              <a:lnSpc>
                <a:spcPct val="150000"/>
              </a:lnSpc>
              <a:spcBef>
                <a:spcPts val="630"/>
              </a:spcBef>
            </a:pPr>
            <a:r>
              <a:rPr lang="zh-CN" altLang="en-US" sz="2110" dirty="0">
                <a:solidFill>
                  <a:srgbClr val="4A4A4A"/>
                </a:solidFill>
                <a:latin typeface="+mn-lt"/>
                <a:ea typeface="+mn-ea"/>
                <a:cs typeface="+mn-ea"/>
                <a:sym typeface="+mn-lt"/>
              </a:rPr>
              <a:t>输入标题</a:t>
            </a:r>
            <a:endParaRPr lang="en-US" sz="2110" dirty="0">
              <a:solidFill>
                <a:srgbClr val="4A4A4A"/>
              </a:solidFill>
              <a:latin typeface="+mn-lt"/>
              <a:ea typeface="+mn-ea"/>
              <a:cs typeface="+mn-ea"/>
              <a:sym typeface="+mn-lt"/>
            </a:endParaRPr>
          </a:p>
          <a:p>
            <a:pPr>
              <a:lnSpc>
                <a:spcPct val="150000"/>
              </a:lnSpc>
              <a:spcBef>
                <a:spcPts val="630"/>
              </a:spcBef>
            </a:pPr>
            <a:r>
              <a:rPr lang="zh-CN" altLang="en-US" sz="1265" dirty="0">
                <a:solidFill>
                  <a:srgbClr val="4A4A4A"/>
                </a:solidFill>
                <a:latin typeface="+mn-lt"/>
                <a:ea typeface="+mn-ea"/>
                <a:cs typeface="+mn-ea"/>
                <a:sym typeface="+mn-lt"/>
              </a:rPr>
              <a:t>点击添加文字内容点击添加文字内容点击添加文字内容</a:t>
            </a:r>
            <a:endParaRPr lang="en-US" sz="1265" dirty="0">
              <a:solidFill>
                <a:srgbClr val="4A4A4A"/>
              </a:solidFill>
              <a:latin typeface="+mn-lt"/>
              <a:ea typeface="+mn-ea"/>
              <a:cs typeface="+mn-ea"/>
              <a:sym typeface="+mn-lt"/>
            </a:endParaRPr>
          </a:p>
        </p:txBody>
      </p:sp>
      <p:sp>
        <p:nvSpPr>
          <p:cNvPr id="21" name="Rectangle 20"/>
          <p:cNvSpPr/>
          <p:nvPr/>
        </p:nvSpPr>
        <p:spPr>
          <a:xfrm>
            <a:off x="1937768" y="3557462"/>
            <a:ext cx="2440129" cy="1239891"/>
          </a:xfrm>
          <a:prstGeom prst="rect">
            <a:avLst/>
          </a:prstGeom>
        </p:spPr>
        <p:txBody>
          <a:bodyPr wrap="square">
            <a:spAutoFit/>
          </a:bodyPr>
          <a:lstStyle/>
          <a:p>
            <a:pPr algn="r">
              <a:lnSpc>
                <a:spcPct val="150000"/>
              </a:lnSpc>
              <a:spcBef>
                <a:spcPts val="630"/>
              </a:spcBef>
            </a:pPr>
            <a:r>
              <a:rPr lang="zh-CN" altLang="en-US" sz="2110" dirty="0">
                <a:solidFill>
                  <a:srgbClr val="4A4A4A"/>
                </a:solidFill>
                <a:latin typeface="+mn-lt"/>
                <a:ea typeface="+mn-ea"/>
                <a:cs typeface="+mn-ea"/>
                <a:sym typeface="+mn-lt"/>
              </a:rPr>
              <a:t>输入标题</a:t>
            </a:r>
            <a:endParaRPr lang="en-US" sz="2110" dirty="0">
              <a:solidFill>
                <a:srgbClr val="4A4A4A"/>
              </a:solidFill>
              <a:latin typeface="+mn-lt"/>
              <a:ea typeface="+mn-ea"/>
              <a:cs typeface="+mn-ea"/>
              <a:sym typeface="+mn-lt"/>
            </a:endParaRPr>
          </a:p>
          <a:p>
            <a:pPr algn="r">
              <a:lnSpc>
                <a:spcPct val="150000"/>
              </a:lnSpc>
              <a:spcBef>
                <a:spcPts val="630"/>
              </a:spcBef>
            </a:pPr>
            <a:r>
              <a:rPr lang="zh-CN" altLang="en-US" sz="1265" dirty="0">
                <a:solidFill>
                  <a:srgbClr val="4A4A4A"/>
                </a:solidFill>
                <a:latin typeface="+mn-lt"/>
                <a:ea typeface="+mn-ea"/>
                <a:cs typeface="+mn-ea"/>
                <a:sym typeface="+mn-lt"/>
              </a:rPr>
              <a:t>点击添加文字内容点击添加文字内容点击添加文字内容</a:t>
            </a:r>
            <a:endParaRPr lang="en-US" sz="1265" dirty="0">
              <a:solidFill>
                <a:srgbClr val="4A4A4A"/>
              </a:solidFill>
              <a:latin typeface="+mn-lt"/>
              <a:ea typeface="+mn-ea"/>
              <a:cs typeface="+mn-ea"/>
              <a:sym typeface="+mn-lt"/>
            </a:endParaRPr>
          </a:p>
        </p:txBody>
      </p:sp>
      <p:sp>
        <p:nvSpPr>
          <p:cNvPr id="22" name="Rectangle 21"/>
          <p:cNvSpPr/>
          <p:nvPr/>
        </p:nvSpPr>
        <p:spPr>
          <a:xfrm>
            <a:off x="2530932" y="5737284"/>
            <a:ext cx="2440129" cy="1240340"/>
          </a:xfrm>
          <a:prstGeom prst="rect">
            <a:avLst/>
          </a:prstGeom>
        </p:spPr>
        <p:txBody>
          <a:bodyPr wrap="square">
            <a:spAutoFit/>
          </a:bodyPr>
          <a:lstStyle/>
          <a:p>
            <a:pPr algn="r">
              <a:lnSpc>
                <a:spcPct val="150000"/>
              </a:lnSpc>
              <a:spcBef>
                <a:spcPts val="630"/>
              </a:spcBef>
            </a:pPr>
            <a:r>
              <a:rPr lang="zh-CN" altLang="en-US" sz="2110" dirty="0">
                <a:solidFill>
                  <a:srgbClr val="4A4A4A"/>
                </a:solidFill>
                <a:latin typeface="+mn-lt"/>
                <a:ea typeface="+mn-ea"/>
                <a:cs typeface="+mn-ea"/>
                <a:sym typeface="+mn-lt"/>
              </a:rPr>
              <a:t>输入标题</a:t>
            </a:r>
            <a:endParaRPr lang="en-US" sz="2110" dirty="0">
              <a:solidFill>
                <a:srgbClr val="4A4A4A"/>
              </a:solidFill>
              <a:latin typeface="+mn-lt"/>
              <a:ea typeface="+mn-ea"/>
              <a:cs typeface="+mn-ea"/>
              <a:sym typeface="+mn-lt"/>
            </a:endParaRPr>
          </a:p>
          <a:p>
            <a:pPr algn="r">
              <a:lnSpc>
                <a:spcPct val="150000"/>
              </a:lnSpc>
              <a:spcBef>
                <a:spcPts val="630"/>
              </a:spcBef>
            </a:pPr>
            <a:r>
              <a:rPr lang="zh-CN" altLang="en-US" sz="1265" dirty="0">
                <a:solidFill>
                  <a:srgbClr val="4A4A4A"/>
                </a:solidFill>
                <a:latin typeface="+mn-lt"/>
                <a:ea typeface="+mn-ea"/>
                <a:cs typeface="+mn-ea"/>
                <a:sym typeface="+mn-lt"/>
              </a:rPr>
              <a:t>点击添加文字内容点击添加文字内容点击添加文字内容</a:t>
            </a:r>
          </a:p>
        </p:txBody>
      </p:sp>
      <p:sp>
        <p:nvSpPr>
          <p:cNvPr id="23" name="Rectangle 22"/>
          <p:cNvSpPr/>
          <p:nvPr/>
        </p:nvSpPr>
        <p:spPr>
          <a:xfrm>
            <a:off x="7845072" y="5694809"/>
            <a:ext cx="2440129" cy="1239891"/>
          </a:xfrm>
          <a:prstGeom prst="rect">
            <a:avLst/>
          </a:prstGeom>
        </p:spPr>
        <p:txBody>
          <a:bodyPr wrap="square">
            <a:spAutoFit/>
          </a:bodyPr>
          <a:lstStyle/>
          <a:p>
            <a:pPr>
              <a:lnSpc>
                <a:spcPct val="150000"/>
              </a:lnSpc>
              <a:spcBef>
                <a:spcPts val="630"/>
              </a:spcBef>
            </a:pPr>
            <a:r>
              <a:rPr lang="zh-CN" altLang="en-US" sz="2110" dirty="0">
                <a:solidFill>
                  <a:srgbClr val="4A4A4A"/>
                </a:solidFill>
                <a:latin typeface="+mn-lt"/>
                <a:ea typeface="+mn-ea"/>
                <a:cs typeface="+mn-ea"/>
                <a:sym typeface="+mn-lt"/>
              </a:rPr>
              <a:t>输入标题</a:t>
            </a:r>
            <a:endParaRPr lang="en-US" sz="2110" dirty="0">
              <a:solidFill>
                <a:srgbClr val="4A4A4A"/>
              </a:solidFill>
              <a:latin typeface="+mn-lt"/>
              <a:ea typeface="+mn-ea"/>
              <a:cs typeface="+mn-ea"/>
              <a:sym typeface="+mn-lt"/>
            </a:endParaRPr>
          </a:p>
          <a:p>
            <a:pPr>
              <a:lnSpc>
                <a:spcPct val="150000"/>
              </a:lnSpc>
              <a:spcBef>
                <a:spcPts val="630"/>
              </a:spcBef>
            </a:pPr>
            <a:r>
              <a:rPr lang="zh-CN" altLang="en-US" sz="1265" dirty="0">
                <a:solidFill>
                  <a:srgbClr val="4A4A4A"/>
                </a:solidFill>
                <a:latin typeface="+mn-lt"/>
                <a:ea typeface="+mn-ea"/>
                <a:cs typeface="+mn-ea"/>
                <a:sym typeface="+mn-lt"/>
              </a:rPr>
              <a:t>点击添加文字内容点击添加文字内容点击添加文字内容</a:t>
            </a:r>
            <a:endParaRPr lang="en-US" sz="1265" dirty="0">
              <a:solidFill>
                <a:srgbClr val="4A4A4A"/>
              </a:solidFill>
              <a:latin typeface="+mn-lt"/>
              <a:ea typeface="+mn-ea"/>
              <a:cs typeface="+mn-ea"/>
              <a:sym typeface="+mn-lt"/>
            </a:endParaRPr>
          </a:p>
        </p:txBody>
      </p:sp>
      <p:sp>
        <p:nvSpPr>
          <p:cNvPr id="2" name="文本占位符 1"/>
          <p:cNvSpPr>
            <a:spLocks noGrp="1"/>
          </p:cNvSpPr>
          <p:nvPr>
            <p:ph type="body" sz="quarter" idx="13"/>
          </p:nvPr>
        </p:nvSpPr>
        <p:spPr/>
        <p:txBody>
          <a:bodyPr/>
          <a:lstStyle/>
          <a:p>
            <a:r>
              <a:rPr lang="zh-CN" altLang="en-US">
                <a:cs typeface="+mn-ea"/>
                <a:sym typeface="+mn-lt"/>
              </a:rPr>
              <a:t>点击输入标题内容</a:t>
            </a:r>
            <a:endParaRPr lang="zh-CN" altLang="en-US" dirty="0">
              <a:cs typeface="+mn-ea"/>
              <a:sym typeface="+mn-lt"/>
            </a:endParaRPr>
          </a:p>
        </p:txBody>
      </p:sp>
      <p:sp>
        <p:nvSpPr>
          <p:cNvPr id="3" name="灯片编号占位符 2"/>
          <p:cNvSpPr>
            <a:spLocks noGrp="1"/>
          </p:cNvSpPr>
          <p:nvPr>
            <p:ph type="sldNum" sz="quarter" idx="4294967295"/>
          </p:nvPr>
        </p:nvSpPr>
        <p:spPr>
          <a:xfrm>
            <a:off x="12230100" y="266700"/>
            <a:ext cx="628650" cy="385763"/>
          </a:xfrm>
        </p:spPr>
        <p:txBody>
          <a:bodyPr/>
          <a:lstStyle/>
          <a:p>
            <a:fld id="{EB730883-2733-4EB0-9793-894FF9D50112}" type="slidenum">
              <a:rPr lang="zh-CN" altLang="en-US" smtClean="0">
                <a:latin typeface="+mn-lt"/>
                <a:ea typeface="+mn-ea"/>
                <a:cs typeface="+mn-ea"/>
                <a:sym typeface="+mn-lt"/>
              </a:rPr>
              <a:pPr/>
              <a:t>8</a:t>
            </a:fld>
            <a:endParaRPr lang="zh-CN" altLang="en-US">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78000" fill="hold" grpId="0" nodeType="withEffect">
                                  <p:stCondLst>
                                    <p:cond delay="75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000" fill="hold"/>
                                        <p:tgtEl>
                                          <p:spTgt spid="19"/>
                                        </p:tgtEl>
                                        <p:attrNameLst>
                                          <p:attrName>ppt_x</p:attrName>
                                        </p:attrNameLst>
                                      </p:cBhvr>
                                      <p:tavLst>
                                        <p:tav tm="0">
                                          <p:val>
                                            <p:strVal val="#ppt_x"/>
                                          </p:val>
                                        </p:tav>
                                        <p:tav tm="100000">
                                          <p:val>
                                            <p:strVal val="#ppt_x"/>
                                          </p:val>
                                        </p:tav>
                                      </p:tavLst>
                                    </p:anim>
                                    <p:anim calcmode="lin" valueType="num">
                                      <p:cBhvr additive="base">
                                        <p:cTn id="8" dur="1000" fill="hold"/>
                                        <p:tgtEl>
                                          <p:spTgt spid="19"/>
                                        </p:tgtEl>
                                        <p:attrNameLst>
                                          <p:attrName>ppt_y</p:attrName>
                                        </p:attrNameLst>
                                      </p:cBhvr>
                                      <p:tavLst>
                                        <p:tav tm="0">
                                          <p:val>
                                            <p:strVal val="0-#ppt_h/2"/>
                                          </p:val>
                                        </p:tav>
                                        <p:tav tm="100000">
                                          <p:val>
                                            <p:strVal val="#ppt_y"/>
                                          </p:val>
                                        </p:tav>
                                      </p:tavLst>
                                    </p:anim>
                                  </p:childTnLst>
                                </p:cTn>
                              </p:par>
                              <p:par>
                                <p:cTn id="9" presetID="2" presetClass="entr" presetSubtype="2" decel="78000" fill="hold" grpId="0" nodeType="withEffect">
                                  <p:stCondLst>
                                    <p:cond delay="10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1+#ppt_w/2"/>
                                          </p:val>
                                        </p:tav>
                                        <p:tav tm="100000">
                                          <p:val>
                                            <p:strVal val="#ppt_x"/>
                                          </p:val>
                                        </p:tav>
                                      </p:tavLst>
                                    </p:anim>
                                    <p:anim calcmode="lin" valueType="num">
                                      <p:cBhvr additive="base">
                                        <p:cTn id="12" dur="10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8" decel="78000" fill="hold" grpId="0" nodeType="withEffect">
                                  <p:stCondLst>
                                    <p:cond delay="125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0-#ppt_w/2"/>
                                          </p:val>
                                        </p:tav>
                                        <p:tav tm="100000">
                                          <p:val>
                                            <p:strVal val="#ppt_x"/>
                                          </p:val>
                                        </p:tav>
                                      </p:tavLst>
                                    </p:anim>
                                    <p:anim calcmode="lin" valueType="num">
                                      <p:cBhvr additive="base">
                                        <p:cTn id="16" dur="1000" fill="hold"/>
                                        <p:tgtEl>
                                          <p:spTgt spid="21"/>
                                        </p:tgtEl>
                                        <p:attrNameLst>
                                          <p:attrName>ppt_y</p:attrName>
                                        </p:attrNameLst>
                                      </p:cBhvr>
                                      <p:tavLst>
                                        <p:tav tm="0">
                                          <p:val>
                                            <p:strVal val="#ppt_y"/>
                                          </p:val>
                                        </p:tav>
                                        <p:tav tm="100000">
                                          <p:val>
                                            <p:strVal val="#ppt_y"/>
                                          </p:val>
                                        </p:tav>
                                      </p:tavLst>
                                    </p:anim>
                                  </p:childTnLst>
                                </p:cTn>
                              </p:par>
                              <p:par>
                                <p:cTn id="17" presetID="2" presetClass="entr" presetSubtype="12" decel="78000"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6" decel="78000" fill="hold" grpId="0" nodeType="withEffect">
                                  <p:stCondLst>
                                    <p:cond delay="175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1+#ppt_w/2"/>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1" presetClass="entr" presetSubtype="1"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wheel(1)">
                                      <p:cBhvr>
                                        <p:cTn id="27" dur="1500"/>
                                        <p:tgtEl>
                                          <p:spTgt spid="24"/>
                                        </p:tgtEl>
                                      </p:cBhvr>
                                    </p:animEffect>
                                  </p:childTnLst>
                                </p:cTn>
                              </p:par>
                              <p:par>
                                <p:cTn id="28" presetID="53" presetClass="entr" presetSubtype="16" fill="hold" grpId="0" nodeType="withEffect">
                                  <p:stCondLst>
                                    <p:cond delay="750"/>
                                  </p:stCondLst>
                                  <p:childTnLst>
                                    <p:set>
                                      <p:cBhvr>
                                        <p:cTn id="29" dur="1" fill="hold">
                                          <p:stCondLst>
                                            <p:cond delay="0"/>
                                          </p:stCondLst>
                                        </p:cTn>
                                        <p:tgtEl>
                                          <p:spTgt spid="12"/>
                                        </p:tgtEl>
                                        <p:attrNameLst>
                                          <p:attrName>style.visibility</p:attrName>
                                        </p:attrNameLst>
                                      </p:cBhvr>
                                      <p:to>
                                        <p:strVal val="visible"/>
                                      </p:to>
                                    </p:set>
                                    <p:anim calcmode="lin" valueType="num">
                                      <p:cBhvr>
                                        <p:cTn id="30" dur="500" fill="hold"/>
                                        <p:tgtEl>
                                          <p:spTgt spid="12"/>
                                        </p:tgtEl>
                                        <p:attrNameLst>
                                          <p:attrName>ppt_w</p:attrName>
                                        </p:attrNameLst>
                                      </p:cBhvr>
                                      <p:tavLst>
                                        <p:tav tm="0">
                                          <p:val>
                                            <p:fltVal val="0"/>
                                          </p:val>
                                        </p:tav>
                                        <p:tav tm="100000">
                                          <p:val>
                                            <p:strVal val="#ppt_w"/>
                                          </p:val>
                                        </p:tav>
                                      </p:tavLst>
                                    </p:anim>
                                    <p:anim calcmode="lin" valueType="num">
                                      <p:cBhvr>
                                        <p:cTn id="31" dur="500" fill="hold"/>
                                        <p:tgtEl>
                                          <p:spTgt spid="12"/>
                                        </p:tgtEl>
                                        <p:attrNameLst>
                                          <p:attrName>ppt_h</p:attrName>
                                        </p:attrNameLst>
                                      </p:cBhvr>
                                      <p:tavLst>
                                        <p:tav tm="0">
                                          <p:val>
                                            <p:fltVal val="0"/>
                                          </p:val>
                                        </p:tav>
                                        <p:tav tm="100000">
                                          <p:val>
                                            <p:strVal val="#ppt_h"/>
                                          </p:val>
                                        </p:tav>
                                      </p:tavLst>
                                    </p:anim>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9" grpId="0"/>
      <p:bldP spid="20" grpId="0"/>
      <p:bldP spid="21" grpId="0"/>
      <p:bldP spid="22" grpId="0"/>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4937398" y="2104157"/>
            <a:ext cx="4676687" cy="1022714"/>
            <a:chOff x="4695825" y="1592263"/>
            <a:chExt cx="4435475" cy="969962"/>
          </a:xfrm>
          <a:solidFill>
            <a:schemeClr val="tx1">
              <a:lumMod val="65000"/>
              <a:lumOff val="35000"/>
            </a:schemeClr>
          </a:solidFill>
        </p:grpSpPr>
        <p:grpSp>
          <p:nvGrpSpPr>
            <p:cNvPr id="12292" name="组合 8"/>
            <p:cNvGrpSpPr/>
            <p:nvPr/>
          </p:nvGrpSpPr>
          <p:grpSpPr bwMode="auto">
            <a:xfrm>
              <a:off x="4695825" y="1592263"/>
              <a:ext cx="4435475" cy="969962"/>
              <a:chOff x="0" y="0"/>
              <a:chExt cx="4612942" cy="968991"/>
            </a:xfrm>
            <a:grpFill/>
          </p:grpSpPr>
          <p:sp>
            <p:nvSpPr>
              <p:cNvPr id="12318" name="矩形 6"/>
              <p:cNvSpPr>
                <a:spLocks noChangeArrowheads="1"/>
              </p:cNvSpPr>
              <p:nvPr/>
            </p:nvSpPr>
            <p:spPr bwMode="auto">
              <a:xfrm>
                <a:off x="0" y="0"/>
                <a:ext cx="3643952" cy="968991"/>
              </a:xfrm>
              <a:prstGeom prst="rect">
                <a:avLst/>
              </a:prstGeom>
              <a:grp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12319" name="直角三角形 7"/>
              <p:cNvSpPr>
                <a:spLocks noChangeArrowheads="1"/>
              </p:cNvSpPr>
              <p:nvPr/>
            </p:nvSpPr>
            <p:spPr bwMode="auto">
              <a:xfrm rot="5400000">
                <a:off x="3643950" y="0"/>
                <a:ext cx="968991" cy="968991"/>
              </a:xfrm>
              <a:prstGeom prst="rtTriangle">
                <a:avLst/>
              </a:prstGeom>
              <a:grp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grpSp>
        <p:sp>
          <p:nvSpPr>
            <p:cNvPr id="12296" name="文本框 111"/>
            <p:cNvSpPr>
              <a:spLocks noChangeArrowheads="1"/>
            </p:cNvSpPr>
            <p:nvPr/>
          </p:nvSpPr>
          <p:spPr bwMode="auto">
            <a:xfrm>
              <a:off x="7765693" y="1657493"/>
              <a:ext cx="952500" cy="76466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4640" b="1" dirty="0">
                  <a:solidFill>
                    <a:schemeClr val="bg1"/>
                  </a:solidFill>
                  <a:latin typeface="+mn-lt"/>
                  <a:ea typeface="+mn-ea"/>
                  <a:cs typeface="+mn-ea"/>
                  <a:sym typeface="+mn-lt"/>
                </a:rPr>
                <a:t>01</a:t>
              </a:r>
              <a:endParaRPr lang="zh-CN" altLang="en-US" sz="4640" b="1" dirty="0">
                <a:solidFill>
                  <a:schemeClr val="bg1"/>
                </a:solidFill>
                <a:latin typeface="+mn-lt"/>
                <a:ea typeface="+mn-ea"/>
                <a:cs typeface="+mn-ea"/>
                <a:sym typeface="+mn-lt"/>
              </a:endParaRPr>
            </a:p>
          </p:txBody>
        </p:sp>
        <p:sp>
          <p:nvSpPr>
            <p:cNvPr id="12300" name="文本框 115"/>
            <p:cNvSpPr>
              <a:spLocks noChangeArrowheads="1"/>
            </p:cNvSpPr>
            <p:nvPr/>
          </p:nvSpPr>
          <p:spPr bwMode="auto">
            <a:xfrm>
              <a:off x="5168900" y="1784350"/>
              <a:ext cx="2689226" cy="67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2005" dirty="0">
                  <a:solidFill>
                    <a:schemeClr val="bg1"/>
                  </a:solidFill>
                  <a:latin typeface="+mn-lt"/>
                  <a:ea typeface="+mn-ea"/>
                  <a:cs typeface="+mn-ea"/>
                  <a:sym typeface="+mn-lt"/>
                </a:rPr>
                <a:t>点击添加文字说明</a:t>
              </a:r>
              <a:endParaRPr lang="en-US" altLang="zh-CN" sz="2005" dirty="0">
                <a:solidFill>
                  <a:schemeClr val="bg1"/>
                </a:solidFill>
                <a:latin typeface="+mn-lt"/>
                <a:ea typeface="+mn-ea"/>
                <a:cs typeface="+mn-ea"/>
                <a:sym typeface="+mn-lt"/>
              </a:endParaRPr>
            </a:p>
            <a:p>
              <a:pPr eaLnBrk="1" hangingPunct="1">
                <a:lnSpc>
                  <a:spcPct val="100000"/>
                </a:lnSpc>
                <a:spcBef>
                  <a:spcPct val="0"/>
                </a:spcBef>
                <a:buFont typeface="Arial" panose="020B0604020202020204" pitchFamily="34" charset="0"/>
                <a:buNone/>
              </a:pPr>
              <a:r>
                <a:rPr lang="zh-CN" altLang="en-US" sz="2005" dirty="0">
                  <a:solidFill>
                    <a:schemeClr val="bg1"/>
                  </a:solidFill>
                  <a:latin typeface="+mn-lt"/>
                  <a:ea typeface="+mn-ea"/>
                  <a:cs typeface="+mn-ea"/>
                  <a:sym typeface="+mn-lt"/>
                </a:rPr>
                <a:t>点击添加文字说明</a:t>
              </a:r>
              <a:endParaRPr lang="zh-CN" altLang="en-US" sz="2005" dirty="0">
                <a:latin typeface="+mn-lt"/>
                <a:ea typeface="+mn-ea"/>
                <a:cs typeface="+mn-ea"/>
                <a:sym typeface="+mn-lt"/>
              </a:endParaRPr>
            </a:p>
          </p:txBody>
        </p:sp>
      </p:grpSp>
      <p:grpSp>
        <p:nvGrpSpPr>
          <p:cNvPr id="4" name="组合 3"/>
          <p:cNvGrpSpPr/>
          <p:nvPr/>
        </p:nvGrpSpPr>
        <p:grpSpPr>
          <a:xfrm>
            <a:off x="4937398" y="3126871"/>
            <a:ext cx="5424891" cy="1021037"/>
            <a:chOff x="4695825" y="2562225"/>
            <a:chExt cx="5145088" cy="968375"/>
          </a:xfrm>
          <a:solidFill>
            <a:srgbClr val="0070C0"/>
          </a:solidFill>
          <a:effectLst>
            <a:outerShdw blurRad="419100" dist="419100" dir="5400000" algn="ctr" rotWithShape="0">
              <a:srgbClr val="000000">
                <a:alpha val="43137"/>
              </a:srgbClr>
            </a:outerShdw>
          </a:effectLst>
        </p:grpSpPr>
        <p:grpSp>
          <p:nvGrpSpPr>
            <p:cNvPr id="12293" name="组合 9"/>
            <p:cNvGrpSpPr/>
            <p:nvPr/>
          </p:nvGrpSpPr>
          <p:grpSpPr bwMode="auto">
            <a:xfrm>
              <a:off x="4695825" y="2562225"/>
              <a:ext cx="5145088" cy="968375"/>
              <a:chOff x="0" y="0"/>
              <a:chExt cx="5841243" cy="968992"/>
            </a:xfrm>
            <a:grpFill/>
          </p:grpSpPr>
          <p:sp>
            <p:nvSpPr>
              <p:cNvPr id="12316" name="矩形 10"/>
              <p:cNvSpPr>
                <a:spLocks noChangeArrowheads="1"/>
              </p:cNvSpPr>
              <p:nvPr/>
            </p:nvSpPr>
            <p:spPr bwMode="auto">
              <a:xfrm>
                <a:off x="0" y="1"/>
                <a:ext cx="4872252" cy="968991"/>
              </a:xfrm>
              <a:prstGeom prst="rect">
                <a:avLst/>
              </a:prstGeom>
              <a:grp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12317" name="直角三角形 11"/>
              <p:cNvSpPr>
                <a:spLocks noChangeArrowheads="1"/>
              </p:cNvSpPr>
              <p:nvPr/>
            </p:nvSpPr>
            <p:spPr bwMode="auto">
              <a:xfrm rot="5400000">
                <a:off x="4872251" y="0"/>
                <a:ext cx="968991" cy="968991"/>
              </a:xfrm>
              <a:prstGeom prst="rtTriangle">
                <a:avLst/>
              </a:prstGeom>
              <a:grp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grpSp>
        <p:sp>
          <p:nvSpPr>
            <p:cNvPr id="12297" name="文本框 112"/>
            <p:cNvSpPr>
              <a:spLocks noChangeArrowheads="1"/>
            </p:cNvSpPr>
            <p:nvPr/>
          </p:nvSpPr>
          <p:spPr bwMode="auto">
            <a:xfrm>
              <a:off x="8116888" y="2674937"/>
              <a:ext cx="952500" cy="76466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4640" b="1" dirty="0">
                  <a:solidFill>
                    <a:schemeClr val="bg1"/>
                  </a:solidFill>
                  <a:latin typeface="+mn-lt"/>
                  <a:ea typeface="+mn-ea"/>
                  <a:cs typeface="+mn-ea"/>
                  <a:sym typeface="+mn-lt"/>
                </a:rPr>
                <a:t>02</a:t>
              </a:r>
              <a:endParaRPr lang="zh-CN" altLang="en-US" sz="4640" b="1" dirty="0">
                <a:solidFill>
                  <a:schemeClr val="bg1"/>
                </a:solidFill>
                <a:latin typeface="+mn-lt"/>
                <a:ea typeface="+mn-ea"/>
                <a:cs typeface="+mn-ea"/>
                <a:sym typeface="+mn-lt"/>
              </a:endParaRPr>
            </a:p>
          </p:txBody>
        </p:sp>
        <p:sp>
          <p:nvSpPr>
            <p:cNvPr id="12301" name="文本框 116"/>
            <p:cNvSpPr>
              <a:spLocks noChangeArrowheads="1"/>
            </p:cNvSpPr>
            <p:nvPr/>
          </p:nvSpPr>
          <p:spPr bwMode="auto">
            <a:xfrm>
              <a:off x="5111750" y="2686049"/>
              <a:ext cx="2746375" cy="672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2005" dirty="0">
                  <a:solidFill>
                    <a:schemeClr val="bg1"/>
                  </a:solidFill>
                  <a:latin typeface="+mn-lt"/>
                  <a:ea typeface="+mn-ea"/>
                  <a:cs typeface="+mn-ea"/>
                  <a:sym typeface="+mn-lt"/>
                </a:rPr>
                <a:t>点击添加文字说明</a:t>
              </a:r>
              <a:endParaRPr lang="en-US" altLang="zh-CN" sz="2005" dirty="0">
                <a:solidFill>
                  <a:schemeClr val="bg1"/>
                </a:solidFill>
                <a:latin typeface="+mn-lt"/>
                <a:ea typeface="+mn-ea"/>
                <a:cs typeface="+mn-ea"/>
                <a:sym typeface="+mn-lt"/>
              </a:endParaRPr>
            </a:p>
            <a:p>
              <a:pPr eaLnBrk="1" hangingPunct="1">
                <a:lnSpc>
                  <a:spcPct val="100000"/>
                </a:lnSpc>
                <a:spcBef>
                  <a:spcPct val="0"/>
                </a:spcBef>
                <a:buFont typeface="Arial" panose="020B0604020202020204" pitchFamily="34" charset="0"/>
                <a:buNone/>
              </a:pPr>
              <a:r>
                <a:rPr lang="zh-CN" altLang="en-US" sz="2005" dirty="0">
                  <a:solidFill>
                    <a:schemeClr val="bg1"/>
                  </a:solidFill>
                  <a:latin typeface="+mn-lt"/>
                  <a:ea typeface="+mn-ea"/>
                  <a:cs typeface="+mn-ea"/>
                  <a:sym typeface="+mn-lt"/>
                </a:rPr>
                <a:t>点击添加文字说明</a:t>
              </a:r>
              <a:endParaRPr lang="zh-CN" altLang="en-US" sz="2005" dirty="0">
                <a:latin typeface="+mn-lt"/>
                <a:ea typeface="+mn-ea"/>
                <a:cs typeface="+mn-ea"/>
                <a:sym typeface="+mn-lt"/>
              </a:endParaRPr>
            </a:p>
          </p:txBody>
        </p:sp>
      </p:grpSp>
      <p:grpSp>
        <p:nvGrpSpPr>
          <p:cNvPr id="5" name="组合 4"/>
          <p:cNvGrpSpPr/>
          <p:nvPr/>
        </p:nvGrpSpPr>
        <p:grpSpPr>
          <a:xfrm>
            <a:off x="4937398" y="4144558"/>
            <a:ext cx="6206571" cy="1024386"/>
            <a:chOff x="4695825" y="3527425"/>
            <a:chExt cx="5886450" cy="971550"/>
          </a:xfrm>
          <a:solidFill>
            <a:schemeClr val="tx1">
              <a:lumMod val="65000"/>
              <a:lumOff val="35000"/>
            </a:schemeClr>
          </a:solidFill>
        </p:grpSpPr>
        <p:grpSp>
          <p:nvGrpSpPr>
            <p:cNvPr id="12294" name="组合 12"/>
            <p:cNvGrpSpPr/>
            <p:nvPr/>
          </p:nvGrpSpPr>
          <p:grpSpPr bwMode="auto">
            <a:xfrm>
              <a:off x="4695825" y="3527425"/>
              <a:ext cx="5886450" cy="971550"/>
              <a:chOff x="0" y="0"/>
              <a:chExt cx="5765853" cy="972742"/>
            </a:xfrm>
            <a:grpFill/>
          </p:grpSpPr>
          <p:sp>
            <p:nvSpPr>
              <p:cNvPr id="12314" name="矩形 13"/>
              <p:cNvSpPr>
                <a:spLocks noChangeArrowheads="1"/>
              </p:cNvSpPr>
              <p:nvPr/>
            </p:nvSpPr>
            <p:spPr bwMode="auto">
              <a:xfrm>
                <a:off x="0" y="3751"/>
                <a:ext cx="4872252" cy="968991"/>
              </a:xfrm>
              <a:prstGeom prst="rect">
                <a:avLst/>
              </a:prstGeom>
              <a:grp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chemeClr val="bg1"/>
                  </a:solidFill>
                  <a:latin typeface="+mn-lt"/>
                  <a:ea typeface="+mn-ea"/>
                  <a:cs typeface="+mn-ea"/>
                  <a:sym typeface="+mn-lt"/>
                </a:endParaRPr>
              </a:p>
            </p:txBody>
          </p:sp>
          <p:sp>
            <p:nvSpPr>
              <p:cNvPr id="12315" name="直角三角形 14"/>
              <p:cNvSpPr>
                <a:spLocks noChangeArrowheads="1"/>
              </p:cNvSpPr>
              <p:nvPr/>
            </p:nvSpPr>
            <p:spPr bwMode="auto">
              <a:xfrm rot="5400000">
                <a:off x="4832681" y="39568"/>
                <a:ext cx="972742" cy="893603"/>
              </a:xfrm>
              <a:prstGeom prst="rtTriangle">
                <a:avLst/>
              </a:prstGeom>
              <a:grp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chemeClr val="bg1"/>
                  </a:solidFill>
                  <a:latin typeface="+mn-lt"/>
                  <a:ea typeface="+mn-ea"/>
                  <a:cs typeface="+mn-ea"/>
                  <a:sym typeface="+mn-lt"/>
                </a:endParaRPr>
              </a:p>
            </p:txBody>
          </p:sp>
        </p:grpSp>
        <p:sp>
          <p:nvSpPr>
            <p:cNvPr id="12298" name="文本框 113"/>
            <p:cNvSpPr>
              <a:spLocks noChangeArrowheads="1"/>
            </p:cNvSpPr>
            <p:nvPr/>
          </p:nvSpPr>
          <p:spPr bwMode="auto">
            <a:xfrm>
              <a:off x="8828089" y="3676650"/>
              <a:ext cx="952500" cy="76466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4640" b="1" dirty="0">
                  <a:solidFill>
                    <a:schemeClr val="bg1"/>
                  </a:solidFill>
                  <a:latin typeface="+mn-lt"/>
                  <a:ea typeface="+mn-ea"/>
                  <a:cs typeface="+mn-ea"/>
                  <a:sym typeface="+mn-lt"/>
                </a:rPr>
                <a:t>03</a:t>
              </a:r>
              <a:endParaRPr lang="zh-CN" altLang="en-US" sz="4640" b="1" dirty="0">
                <a:solidFill>
                  <a:schemeClr val="bg1"/>
                </a:solidFill>
                <a:latin typeface="+mn-lt"/>
                <a:ea typeface="+mn-ea"/>
                <a:cs typeface="+mn-ea"/>
                <a:sym typeface="+mn-lt"/>
              </a:endParaRPr>
            </a:p>
          </p:txBody>
        </p:sp>
        <p:sp>
          <p:nvSpPr>
            <p:cNvPr id="12302" name="文本框 117"/>
            <p:cNvSpPr>
              <a:spLocks noChangeArrowheads="1"/>
            </p:cNvSpPr>
            <p:nvPr/>
          </p:nvSpPr>
          <p:spPr bwMode="auto">
            <a:xfrm>
              <a:off x="5111750" y="3651250"/>
              <a:ext cx="2889250" cy="67222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2005" dirty="0">
                  <a:solidFill>
                    <a:schemeClr val="bg1"/>
                  </a:solidFill>
                  <a:latin typeface="+mn-lt"/>
                  <a:ea typeface="+mn-ea"/>
                  <a:cs typeface="+mn-ea"/>
                  <a:sym typeface="+mn-lt"/>
                </a:rPr>
                <a:t>点击添加文字说明</a:t>
              </a:r>
              <a:endParaRPr lang="en-US" altLang="zh-CN" sz="2005" dirty="0">
                <a:solidFill>
                  <a:schemeClr val="bg1"/>
                </a:solidFill>
                <a:latin typeface="+mn-lt"/>
                <a:ea typeface="+mn-ea"/>
                <a:cs typeface="+mn-ea"/>
                <a:sym typeface="+mn-lt"/>
              </a:endParaRPr>
            </a:p>
            <a:p>
              <a:pPr eaLnBrk="1" hangingPunct="1">
                <a:lnSpc>
                  <a:spcPct val="100000"/>
                </a:lnSpc>
                <a:spcBef>
                  <a:spcPct val="0"/>
                </a:spcBef>
                <a:buFont typeface="Arial" panose="020B0604020202020204" pitchFamily="34" charset="0"/>
                <a:buNone/>
              </a:pPr>
              <a:r>
                <a:rPr lang="zh-CN" altLang="en-US" sz="2005" dirty="0">
                  <a:solidFill>
                    <a:schemeClr val="bg1"/>
                  </a:solidFill>
                  <a:latin typeface="+mn-lt"/>
                  <a:ea typeface="+mn-ea"/>
                  <a:cs typeface="+mn-ea"/>
                  <a:sym typeface="+mn-lt"/>
                </a:rPr>
                <a:t>点击添加文字说明</a:t>
              </a:r>
              <a:endParaRPr lang="zh-CN" altLang="en-US" sz="2005" dirty="0">
                <a:latin typeface="+mn-lt"/>
                <a:ea typeface="+mn-ea"/>
                <a:cs typeface="+mn-ea"/>
                <a:sym typeface="+mn-lt"/>
              </a:endParaRPr>
            </a:p>
          </p:txBody>
        </p:sp>
      </p:grpSp>
      <p:grpSp>
        <p:nvGrpSpPr>
          <p:cNvPr id="6" name="组合 5"/>
          <p:cNvGrpSpPr/>
          <p:nvPr/>
        </p:nvGrpSpPr>
        <p:grpSpPr>
          <a:xfrm>
            <a:off x="4937403" y="5165596"/>
            <a:ext cx="6740523" cy="1054517"/>
            <a:chOff x="4695825" y="4495800"/>
            <a:chExt cx="6392863" cy="1000125"/>
          </a:xfrm>
          <a:solidFill>
            <a:srgbClr val="0070C0"/>
          </a:solidFill>
          <a:effectLst>
            <a:outerShdw blurRad="419100" dist="419100" dir="5400000" algn="ctr" rotWithShape="0">
              <a:srgbClr val="000000">
                <a:alpha val="43137"/>
              </a:srgbClr>
            </a:outerShdw>
          </a:effectLst>
        </p:grpSpPr>
        <p:grpSp>
          <p:nvGrpSpPr>
            <p:cNvPr id="12295" name="组合 16"/>
            <p:cNvGrpSpPr/>
            <p:nvPr/>
          </p:nvGrpSpPr>
          <p:grpSpPr bwMode="auto">
            <a:xfrm>
              <a:off x="4695825" y="4495800"/>
              <a:ext cx="6392863" cy="1000125"/>
              <a:chOff x="0" y="0"/>
              <a:chExt cx="5653864" cy="968991"/>
            </a:xfrm>
            <a:grpFill/>
          </p:grpSpPr>
          <p:sp>
            <p:nvSpPr>
              <p:cNvPr id="12312" name="矩形 17"/>
              <p:cNvSpPr>
                <a:spLocks noChangeArrowheads="1"/>
              </p:cNvSpPr>
              <p:nvPr/>
            </p:nvSpPr>
            <p:spPr bwMode="auto">
              <a:xfrm>
                <a:off x="0" y="0"/>
                <a:ext cx="4872252" cy="968991"/>
              </a:xfrm>
              <a:prstGeom prst="rect">
                <a:avLst/>
              </a:prstGeom>
              <a:grp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sp>
            <p:nvSpPr>
              <p:cNvPr id="12313" name="直角三角形 18"/>
              <p:cNvSpPr>
                <a:spLocks noChangeArrowheads="1"/>
              </p:cNvSpPr>
              <p:nvPr/>
            </p:nvSpPr>
            <p:spPr bwMode="auto">
              <a:xfrm rot="5400000">
                <a:off x="4778563" y="93692"/>
                <a:ext cx="968989" cy="781610"/>
              </a:xfrm>
              <a:prstGeom prst="rtTriangle">
                <a:avLst/>
              </a:prstGeom>
              <a:grpFill/>
              <a:ln>
                <a:noFill/>
              </a:ln>
              <a:extLst>
                <a:ext uri="{91240B29-F687-4F45-9708-019B960494DF}">
                  <a14:hiddenLine xmlns:a14="http://schemas.microsoft.com/office/drawing/2010/main" w="12700">
                    <a:solidFill>
                      <a:srgbClr val="42719B"/>
                    </a:solidFill>
                    <a:bevel/>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2005">
                  <a:solidFill>
                    <a:srgbClr val="FFFFFF"/>
                  </a:solidFill>
                  <a:latin typeface="+mn-lt"/>
                  <a:ea typeface="+mn-ea"/>
                  <a:cs typeface="+mn-ea"/>
                  <a:sym typeface="+mn-lt"/>
                </a:endParaRPr>
              </a:p>
            </p:txBody>
          </p:sp>
        </p:grpSp>
        <p:sp>
          <p:nvSpPr>
            <p:cNvPr id="12299" name="文本框 114"/>
            <p:cNvSpPr>
              <a:spLocks noChangeArrowheads="1"/>
            </p:cNvSpPr>
            <p:nvPr/>
          </p:nvSpPr>
          <p:spPr bwMode="auto">
            <a:xfrm>
              <a:off x="9423400" y="4646613"/>
              <a:ext cx="952500" cy="76466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4640" b="1" dirty="0">
                  <a:solidFill>
                    <a:schemeClr val="bg1"/>
                  </a:solidFill>
                  <a:latin typeface="+mn-lt"/>
                  <a:ea typeface="+mn-ea"/>
                  <a:cs typeface="+mn-ea"/>
                  <a:sym typeface="+mn-lt"/>
                </a:rPr>
                <a:t>04</a:t>
              </a:r>
              <a:endParaRPr lang="zh-CN" altLang="en-US" sz="4640" b="1" dirty="0">
                <a:solidFill>
                  <a:schemeClr val="bg1"/>
                </a:solidFill>
                <a:latin typeface="+mn-lt"/>
                <a:ea typeface="+mn-ea"/>
                <a:cs typeface="+mn-ea"/>
                <a:sym typeface="+mn-lt"/>
              </a:endParaRPr>
            </a:p>
          </p:txBody>
        </p:sp>
        <p:sp>
          <p:nvSpPr>
            <p:cNvPr id="12303" name="文本框 118"/>
            <p:cNvSpPr>
              <a:spLocks noChangeArrowheads="1"/>
            </p:cNvSpPr>
            <p:nvPr/>
          </p:nvSpPr>
          <p:spPr bwMode="auto">
            <a:xfrm>
              <a:off x="5122862" y="4673600"/>
              <a:ext cx="3076723" cy="67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2005" dirty="0">
                  <a:solidFill>
                    <a:schemeClr val="bg1"/>
                  </a:solidFill>
                  <a:latin typeface="+mn-lt"/>
                  <a:ea typeface="+mn-ea"/>
                  <a:cs typeface="+mn-ea"/>
                  <a:sym typeface="+mn-lt"/>
                </a:rPr>
                <a:t>点击添加文字说明</a:t>
              </a:r>
              <a:endParaRPr lang="en-US" altLang="zh-CN" sz="2005" dirty="0">
                <a:solidFill>
                  <a:schemeClr val="bg1"/>
                </a:solidFill>
                <a:latin typeface="+mn-lt"/>
                <a:ea typeface="+mn-ea"/>
                <a:cs typeface="+mn-ea"/>
                <a:sym typeface="+mn-lt"/>
              </a:endParaRPr>
            </a:p>
            <a:p>
              <a:pPr eaLnBrk="1" hangingPunct="1">
                <a:lnSpc>
                  <a:spcPct val="100000"/>
                </a:lnSpc>
                <a:spcBef>
                  <a:spcPct val="0"/>
                </a:spcBef>
                <a:buFont typeface="Arial" panose="020B0604020202020204" pitchFamily="34" charset="0"/>
                <a:buNone/>
              </a:pPr>
              <a:r>
                <a:rPr lang="zh-CN" altLang="en-US" sz="2005" dirty="0">
                  <a:solidFill>
                    <a:schemeClr val="bg1"/>
                  </a:solidFill>
                  <a:latin typeface="+mn-lt"/>
                  <a:ea typeface="+mn-ea"/>
                  <a:cs typeface="+mn-ea"/>
                  <a:sym typeface="+mn-lt"/>
                </a:rPr>
                <a:t>点击添加文字说明</a:t>
              </a:r>
              <a:endParaRPr lang="zh-CN" altLang="en-US" sz="2005" dirty="0">
                <a:latin typeface="+mn-lt"/>
                <a:ea typeface="+mn-ea"/>
                <a:cs typeface="+mn-ea"/>
                <a:sym typeface="+mn-lt"/>
              </a:endParaRPr>
            </a:p>
          </p:txBody>
        </p:sp>
      </p:grpSp>
      <p:sp>
        <p:nvSpPr>
          <p:cNvPr id="12304" name="Freeform 5"/>
          <p:cNvSpPr>
            <a:spLocks noEditPoints="1" noChangeArrowheads="1"/>
          </p:cNvSpPr>
          <p:nvPr/>
        </p:nvSpPr>
        <p:spPr bwMode="auto">
          <a:xfrm>
            <a:off x="4150700" y="4474305"/>
            <a:ext cx="410090" cy="510518"/>
          </a:xfrm>
          <a:custGeom>
            <a:avLst/>
            <a:gdLst>
              <a:gd name="T0" fmla="*/ 2147483646 w 160"/>
              <a:gd name="T1" fmla="*/ 0 h 200"/>
              <a:gd name="T2" fmla="*/ 2147483646 w 160"/>
              <a:gd name="T3" fmla="*/ 0 h 200"/>
              <a:gd name="T4" fmla="*/ 0 w 160"/>
              <a:gd name="T5" fmla="*/ 2147483646 h 200"/>
              <a:gd name="T6" fmla="*/ 0 w 160"/>
              <a:gd name="T7" fmla="*/ 2147483646 h 200"/>
              <a:gd name="T8" fmla="*/ 2147483646 w 160"/>
              <a:gd name="T9" fmla="*/ 2147483646 h 200"/>
              <a:gd name="T10" fmla="*/ 2147483646 w 160"/>
              <a:gd name="T11" fmla="*/ 2147483646 h 200"/>
              <a:gd name="T12" fmla="*/ 2147483646 w 160"/>
              <a:gd name="T13" fmla="*/ 2147483646 h 200"/>
              <a:gd name="T14" fmla="*/ 2147483646 w 160"/>
              <a:gd name="T15" fmla="*/ 2147483646 h 200"/>
              <a:gd name="T16" fmla="*/ 2147483646 w 160"/>
              <a:gd name="T17" fmla="*/ 0 h 200"/>
              <a:gd name="T18" fmla="*/ 2147483646 w 160"/>
              <a:gd name="T19" fmla="*/ 2147483646 h 200"/>
              <a:gd name="T20" fmla="*/ 2147483646 w 160"/>
              <a:gd name="T21" fmla="*/ 2147483646 h 200"/>
              <a:gd name="T22" fmla="*/ 2147483646 w 160"/>
              <a:gd name="T23" fmla="*/ 2147483646 h 200"/>
              <a:gd name="T24" fmla="*/ 2147483646 w 160"/>
              <a:gd name="T25" fmla="*/ 2147483646 h 200"/>
              <a:gd name="T26" fmla="*/ 2147483646 w 160"/>
              <a:gd name="T27" fmla="*/ 2147483646 h 200"/>
              <a:gd name="T28" fmla="*/ 2147483646 w 160"/>
              <a:gd name="T29" fmla="*/ 2147483646 h 200"/>
              <a:gd name="T30" fmla="*/ 2147483646 w 160"/>
              <a:gd name="T31" fmla="*/ 2147483646 h 200"/>
              <a:gd name="T32" fmla="*/ 2147483646 w 160"/>
              <a:gd name="T33" fmla="*/ 2147483646 h 200"/>
              <a:gd name="T34" fmla="*/ 2147483646 w 160"/>
              <a:gd name="T35" fmla="*/ 2147483646 h 200"/>
              <a:gd name="T36" fmla="*/ 2147483646 w 160"/>
              <a:gd name="T37" fmla="*/ 2147483646 h 2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60"/>
              <a:gd name="T58" fmla="*/ 0 h 200"/>
              <a:gd name="T59" fmla="*/ 160 w 160"/>
              <a:gd name="T60" fmla="*/ 200 h 2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60" h="200">
                <a:moveTo>
                  <a:pt x="143" y="0"/>
                </a:moveTo>
                <a:cubicBezTo>
                  <a:pt x="16" y="0"/>
                  <a:pt x="16" y="0"/>
                  <a:pt x="16" y="0"/>
                </a:cubicBezTo>
                <a:cubicBezTo>
                  <a:pt x="7" y="0"/>
                  <a:pt x="0" y="7"/>
                  <a:pt x="0" y="17"/>
                </a:cubicBezTo>
                <a:cubicBezTo>
                  <a:pt x="0" y="183"/>
                  <a:pt x="0" y="183"/>
                  <a:pt x="0" y="183"/>
                </a:cubicBezTo>
                <a:cubicBezTo>
                  <a:pt x="0" y="192"/>
                  <a:pt x="7" y="200"/>
                  <a:pt x="16" y="200"/>
                </a:cubicBezTo>
                <a:cubicBezTo>
                  <a:pt x="143" y="200"/>
                  <a:pt x="143" y="200"/>
                  <a:pt x="143" y="200"/>
                </a:cubicBezTo>
                <a:cubicBezTo>
                  <a:pt x="152" y="200"/>
                  <a:pt x="160" y="192"/>
                  <a:pt x="160" y="183"/>
                </a:cubicBezTo>
                <a:cubicBezTo>
                  <a:pt x="160" y="17"/>
                  <a:pt x="160" y="17"/>
                  <a:pt x="160" y="17"/>
                </a:cubicBezTo>
                <a:cubicBezTo>
                  <a:pt x="160" y="7"/>
                  <a:pt x="152" y="0"/>
                  <a:pt x="143" y="0"/>
                </a:cubicBezTo>
                <a:moveTo>
                  <a:pt x="78" y="193"/>
                </a:moveTo>
                <a:cubicBezTo>
                  <a:pt x="73" y="193"/>
                  <a:pt x="68" y="188"/>
                  <a:pt x="68" y="183"/>
                </a:cubicBezTo>
                <a:cubicBezTo>
                  <a:pt x="68" y="177"/>
                  <a:pt x="73" y="173"/>
                  <a:pt x="78" y="173"/>
                </a:cubicBezTo>
                <a:cubicBezTo>
                  <a:pt x="84" y="173"/>
                  <a:pt x="88" y="177"/>
                  <a:pt x="88" y="183"/>
                </a:cubicBezTo>
                <a:cubicBezTo>
                  <a:pt x="88" y="188"/>
                  <a:pt x="84" y="193"/>
                  <a:pt x="78" y="193"/>
                </a:cubicBezTo>
                <a:moveTo>
                  <a:pt x="148" y="164"/>
                </a:moveTo>
                <a:cubicBezTo>
                  <a:pt x="12" y="164"/>
                  <a:pt x="12" y="164"/>
                  <a:pt x="12" y="164"/>
                </a:cubicBezTo>
                <a:cubicBezTo>
                  <a:pt x="12" y="12"/>
                  <a:pt x="12" y="12"/>
                  <a:pt x="12" y="12"/>
                </a:cubicBezTo>
                <a:cubicBezTo>
                  <a:pt x="148" y="12"/>
                  <a:pt x="148" y="12"/>
                  <a:pt x="148" y="12"/>
                </a:cubicBezTo>
                <a:lnTo>
                  <a:pt x="148" y="164"/>
                </a:lnTo>
                <a:close/>
              </a:path>
            </a:pathLst>
          </a:custGeom>
          <a:solidFill>
            <a:srgbClr val="0070C0"/>
          </a:solidFill>
          <a:ln>
            <a:noFill/>
          </a:ln>
        </p:spPr>
        <p:txBody>
          <a:bodyPr lIns="96404" tIns="48203" rIns="96404" bIns="48203"/>
          <a:lstStyle/>
          <a:p>
            <a:endParaRPr lang="zh-CN" altLang="en-US">
              <a:latin typeface="+mn-lt"/>
              <a:ea typeface="+mn-ea"/>
              <a:cs typeface="+mn-ea"/>
              <a:sym typeface="+mn-lt"/>
            </a:endParaRPr>
          </a:p>
        </p:txBody>
      </p:sp>
      <p:sp>
        <p:nvSpPr>
          <p:cNvPr id="12305" name="Freeform 9"/>
          <p:cNvSpPr>
            <a:spLocks noEditPoints="1" noChangeArrowheads="1"/>
          </p:cNvSpPr>
          <p:nvPr/>
        </p:nvSpPr>
        <p:spPr bwMode="auto">
          <a:xfrm>
            <a:off x="4123918" y="5523794"/>
            <a:ext cx="460304" cy="510519"/>
          </a:xfrm>
          <a:custGeom>
            <a:avLst/>
            <a:gdLst>
              <a:gd name="T0" fmla="*/ 2147483646 w 180"/>
              <a:gd name="T1" fmla="*/ 2147483646 h 200"/>
              <a:gd name="T2" fmla="*/ 2147483646 w 180"/>
              <a:gd name="T3" fmla="*/ 2147483646 h 200"/>
              <a:gd name="T4" fmla="*/ 2147483646 w 180"/>
              <a:gd name="T5" fmla="*/ 2147483646 h 200"/>
              <a:gd name="T6" fmla="*/ 2147483646 w 180"/>
              <a:gd name="T7" fmla="*/ 2147483646 h 200"/>
              <a:gd name="T8" fmla="*/ 2147483646 w 180"/>
              <a:gd name="T9" fmla="*/ 2147483646 h 200"/>
              <a:gd name="T10" fmla="*/ 2147483646 w 180"/>
              <a:gd name="T11" fmla="*/ 2147483646 h 200"/>
              <a:gd name="T12" fmla="*/ 2147483646 w 180"/>
              <a:gd name="T13" fmla="*/ 2147483646 h 200"/>
              <a:gd name="T14" fmla="*/ 2147483646 w 180"/>
              <a:gd name="T15" fmla="*/ 2147483646 h 200"/>
              <a:gd name="T16" fmla="*/ 2147483646 w 180"/>
              <a:gd name="T17" fmla="*/ 2147483646 h 200"/>
              <a:gd name="T18" fmla="*/ 2147483646 w 180"/>
              <a:gd name="T19" fmla="*/ 2147483646 h 200"/>
              <a:gd name="T20" fmla="*/ 2147483646 w 180"/>
              <a:gd name="T21" fmla="*/ 2147483646 h 200"/>
              <a:gd name="T22" fmla="*/ 2147483646 w 180"/>
              <a:gd name="T23" fmla="*/ 2147483646 h 200"/>
              <a:gd name="T24" fmla="*/ 2147483646 w 180"/>
              <a:gd name="T25" fmla="*/ 2147483646 h 200"/>
              <a:gd name="T26" fmla="*/ 2147483646 w 180"/>
              <a:gd name="T27" fmla="*/ 2147483646 h 200"/>
              <a:gd name="T28" fmla="*/ 2147483646 w 180"/>
              <a:gd name="T29" fmla="*/ 2147483646 h 200"/>
              <a:gd name="T30" fmla="*/ 2147483646 w 180"/>
              <a:gd name="T31" fmla="*/ 2147483646 h 200"/>
              <a:gd name="T32" fmla="*/ 2147483646 w 180"/>
              <a:gd name="T33" fmla="*/ 2147483646 h 200"/>
              <a:gd name="T34" fmla="*/ 2147483646 w 180"/>
              <a:gd name="T35" fmla="*/ 2147483646 h 200"/>
              <a:gd name="T36" fmla="*/ 2147483646 w 180"/>
              <a:gd name="T37" fmla="*/ 2147483646 h 200"/>
              <a:gd name="T38" fmla="*/ 2147483646 w 180"/>
              <a:gd name="T39" fmla="*/ 2147483646 h 200"/>
              <a:gd name="T40" fmla="*/ 2147483646 w 180"/>
              <a:gd name="T41" fmla="*/ 2147483646 h 200"/>
              <a:gd name="T42" fmla="*/ 2147483646 w 180"/>
              <a:gd name="T43" fmla="*/ 2147483646 h 200"/>
              <a:gd name="T44" fmla="*/ 2147483646 w 180"/>
              <a:gd name="T45" fmla="*/ 2147483646 h 200"/>
              <a:gd name="T46" fmla="*/ 2147483646 w 180"/>
              <a:gd name="T47" fmla="*/ 2147483646 h 200"/>
              <a:gd name="T48" fmla="*/ 2147483646 w 180"/>
              <a:gd name="T49" fmla="*/ 2147483646 h 200"/>
              <a:gd name="T50" fmla="*/ 2147483646 w 180"/>
              <a:gd name="T51" fmla="*/ 2147483646 h 200"/>
              <a:gd name="T52" fmla="*/ 2147483646 w 180"/>
              <a:gd name="T53" fmla="*/ 2147483646 h 200"/>
              <a:gd name="T54" fmla="*/ 2147483646 w 180"/>
              <a:gd name="T55" fmla="*/ 2147483646 h 200"/>
              <a:gd name="T56" fmla="*/ 0 w 180"/>
              <a:gd name="T57" fmla="*/ 2147483646 h 200"/>
              <a:gd name="T58" fmla="*/ 0 w 180"/>
              <a:gd name="T59" fmla="*/ 2147483646 h 200"/>
              <a:gd name="T60" fmla="*/ 2147483646 w 180"/>
              <a:gd name="T61" fmla="*/ 0 h 200"/>
              <a:gd name="T62" fmla="*/ 2147483646 w 180"/>
              <a:gd name="T63" fmla="*/ 0 h 200"/>
              <a:gd name="T64" fmla="*/ 2147483646 w 180"/>
              <a:gd name="T65" fmla="*/ 2147483646 h 200"/>
              <a:gd name="T66" fmla="*/ 2147483646 w 180"/>
              <a:gd name="T67" fmla="*/ 2147483646 h 200"/>
              <a:gd name="T68" fmla="*/ 2147483646 w 180"/>
              <a:gd name="T69" fmla="*/ 2147483646 h 20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0"/>
              <a:gd name="T106" fmla="*/ 0 h 200"/>
              <a:gd name="T107" fmla="*/ 180 w 180"/>
              <a:gd name="T108" fmla="*/ 200 h 20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0" h="200">
                <a:moveTo>
                  <a:pt x="160" y="200"/>
                </a:moveTo>
                <a:cubicBezTo>
                  <a:pt x="52" y="200"/>
                  <a:pt x="52" y="200"/>
                  <a:pt x="52" y="200"/>
                </a:cubicBezTo>
                <a:cubicBezTo>
                  <a:pt x="40" y="200"/>
                  <a:pt x="32" y="191"/>
                  <a:pt x="32" y="180"/>
                </a:cubicBezTo>
                <a:cubicBezTo>
                  <a:pt x="32" y="48"/>
                  <a:pt x="32" y="48"/>
                  <a:pt x="32" y="48"/>
                </a:cubicBezTo>
                <a:cubicBezTo>
                  <a:pt x="32" y="37"/>
                  <a:pt x="40" y="28"/>
                  <a:pt x="52" y="28"/>
                </a:cubicBezTo>
                <a:cubicBezTo>
                  <a:pt x="160" y="28"/>
                  <a:pt x="160" y="28"/>
                  <a:pt x="160" y="28"/>
                </a:cubicBezTo>
                <a:cubicBezTo>
                  <a:pt x="171" y="28"/>
                  <a:pt x="180" y="37"/>
                  <a:pt x="180" y="48"/>
                </a:cubicBezTo>
                <a:cubicBezTo>
                  <a:pt x="180" y="180"/>
                  <a:pt x="180" y="180"/>
                  <a:pt x="180" y="180"/>
                </a:cubicBezTo>
                <a:cubicBezTo>
                  <a:pt x="180" y="191"/>
                  <a:pt x="171" y="200"/>
                  <a:pt x="160" y="200"/>
                </a:cubicBezTo>
                <a:close/>
                <a:moveTo>
                  <a:pt x="168" y="40"/>
                </a:moveTo>
                <a:cubicBezTo>
                  <a:pt x="44" y="40"/>
                  <a:pt x="44" y="40"/>
                  <a:pt x="44" y="40"/>
                </a:cubicBezTo>
                <a:cubicBezTo>
                  <a:pt x="44" y="172"/>
                  <a:pt x="44" y="172"/>
                  <a:pt x="44" y="172"/>
                </a:cubicBezTo>
                <a:cubicBezTo>
                  <a:pt x="168" y="172"/>
                  <a:pt x="168" y="172"/>
                  <a:pt x="168" y="172"/>
                </a:cubicBezTo>
                <a:lnTo>
                  <a:pt x="168" y="40"/>
                </a:lnTo>
                <a:close/>
                <a:moveTo>
                  <a:pt x="136" y="15"/>
                </a:moveTo>
                <a:cubicBezTo>
                  <a:pt x="148" y="15"/>
                  <a:pt x="148" y="15"/>
                  <a:pt x="148" y="15"/>
                </a:cubicBezTo>
                <a:cubicBezTo>
                  <a:pt x="148" y="24"/>
                  <a:pt x="148" y="24"/>
                  <a:pt x="148" y="24"/>
                </a:cubicBezTo>
                <a:cubicBezTo>
                  <a:pt x="136" y="24"/>
                  <a:pt x="136" y="24"/>
                  <a:pt x="136" y="24"/>
                </a:cubicBezTo>
                <a:lnTo>
                  <a:pt x="136" y="15"/>
                </a:lnTo>
                <a:close/>
                <a:moveTo>
                  <a:pt x="136" y="12"/>
                </a:moveTo>
                <a:cubicBezTo>
                  <a:pt x="12" y="12"/>
                  <a:pt x="12" y="12"/>
                  <a:pt x="12" y="12"/>
                </a:cubicBezTo>
                <a:cubicBezTo>
                  <a:pt x="12" y="144"/>
                  <a:pt x="12" y="144"/>
                  <a:pt x="12" y="144"/>
                </a:cubicBezTo>
                <a:cubicBezTo>
                  <a:pt x="16" y="144"/>
                  <a:pt x="16" y="144"/>
                  <a:pt x="16" y="144"/>
                </a:cubicBezTo>
                <a:cubicBezTo>
                  <a:pt x="20" y="144"/>
                  <a:pt x="20" y="144"/>
                  <a:pt x="20" y="144"/>
                </a:cubicBezTo>
                <a:cubicBezTo>
                  <a:pt x="28" y="144"/>
                  <a:pt x="28" y="144"/>
                  <a:pt x="28" y="144"/>
                </a:cubicBezTo>
                <a:cubicBezTo>
                  <a:pt x="28" y="172"/>
                  <a:pt x="28" y="172"/>
                  <a:pt x="28" y="172"/>
                </a:cubicBezTo>
                <a:cubicBezTo>
                  <a:pt x="16" y="172"/>
                  <a:pt x="16" y="172"/>
                  <a:pt x="16" y="172"/>
                </a:cubicBezTo>
                <a:cubicBezTo>
                  <a:pt x="16" y="171"/>
                  <a:pt x="16" y="171"/>
                  <a:pt x="16" y="171"/>
                </a:cubicBezTo>
                <a:cubicBezTo>
                  <a:pt x="6" y="169"/>
                  <a:pt x="0" y="161"/>
                  <a:pt x="0" y="152"/>
                </a:cubicBezTo>
                <a:cubicBezTo>
                  <a:pt x="0" y="20"/>
                  <a:pt x="0" y="20"/>
                  <a:pt x="0" y="20"/>
                </a:cubicBezTo>
                <a:cubicBezTo>
                  <a:pt x="0" y="9"/>
                  <a:pt x="8" y="0"/>
                  <a:pt x="20" y="0"/>
                </a:cubicBezTo>
                <a:cubicBezTo>
                  <a:pt x="128" y="0"/>
                  <a:pt x="128" y="0"/>
                  <a:pt x="128" y="0"/>
                </a:cubicBezTo>
                <a:cubicBezTo>
                  <a:pt x="137" y="0"/>
                  <a:pt x="145" y="6"/>
                  <a:pt x="147" y="15"/>
                </a:cubicBezTo>
                <a:cubicBezTo>
                  <a:pt x="136" y="15"/>
                  <a:pt x="136" y="15"/>
                  <a:pt x="136" y="15"/>
                </a:cubicBezTo>
                <a:lnTo>
                  <a:pt x="136" y="12"/>
                </a:lnTo>
                <a:close/>
              </a:path>
            </a:pathLst>
          </a:custGeom>
          <a:solidFill>
            <a:srgbClr val="0070C0"/>
          </a:solidFill>
          <a:ln>
            <a:noFill/>
          </a:ln>
        </p:spPr>
        <p:txBody>
          <a:bodyPr lIns="96404" tIns="48203" rIns="96404" bIns="48203"/>
          <a:lstStyle/>
          <a:p>
            <a:endParaRPr lang="zh-CN" altLang="en-US">
              <a:latin typeface="+mn-lt"/>
              <a:ea typeface="+mn-ea"/>
              <a:cs typeface="+mn-ea"/>
              <a:sym typeface="+mn-lt"/>
            </a:endParaRPr>
          </a:p>
        </p:txBody>
      </p:sp>
      <p:sp>
        <p:nvSpPr>
          <p:cNvPr id="12306" name="Freeform 13"/>
          <p:cNvSpPr>
            <a:spLocks noEditPoints="1" noChangeArrowheads="1"/>
          </p:cNvSpPr>
          <p:nvPr/>
        </p:nvSpPr>
        <p:spPr bwMode="auto">
          <a:xfrm>
            <a:off x="4108856" y="2408794"/>
            <a:ext cx="492107" cy="480389"/>
          </a:xfrm>
          <a:custGeom>
            <a:avLst/>
            <a:gdLst>
              <a:gd name="T0" fmla="*/ 2147483646 w 192"/>
              <a:gd name="T1" fmla="*/ 2147483646 h 188"/>
              <a:gd name="T2" fmla="*/ 2147483646 w 192"/>
              <a:gd name="T3" fmla="*/ 2147483646 h 188"/>
              <a:gd name="T4" fmla="*/ 2147483646 w 192"/>
              <a:gd name="T5" fmla="*/ 2147483646 h 188"/>
              <a:gd name="T6" fmla="*/ 2147483646 w 192"/>
              <a:gd name="T7" fmla="*/ 2147483646 h 188"/>
              <a:gd name="T8" fmla="*/ 2147483646 w 192"/>
              <a:gd name="T9" fmla="*/ 2147483646 h 188"/>
              <a:gd name="T10" fmla="*/ 2147483646 w 192"/>
              <a:gd name="T11" fmla="*/ 2147483646 h 188"/>
              <a:gd name="T12" fmla="*/ 2147483646 w 192"/>
              <a:gd name="T13" fmla="*/ 2147483646 h 188"/>
              <a:gd name="T14" fmla="*/ 2147483646 w 192"/>
              <a:gd name="T15" fmla="*/ 2147483646 h 188"/>
              <a:gd name="T16" fmla="*/ 2147483646 w 192"/>
              <a:gd name="T17" fmla="*/ 2147483646 h 188"/>
              <a:gd name="T18" fmla="*/ 2147483646 w 192"/>
              <a:gd name="T19" fmla="*/ 0 h 188"/>
              <a:gd name="T20" fmla="*/ 2147483646 w 192"/>
              <a:gd name="T21" fmla="*/ 0 h 188"/>
              <a:gd name="T22" fmla="*/ 0 w 192"/>
              <a:gd name="T23" fmla="*/ 2147483646 h 188"/>
              <a:gd name="T24" fmla="*/ 0 w 192"/>
              <a:gd name="T25" fmla="*/ 2147483646 h 188"/>
              <a:gd name="T26" fmla="*/ 2147483646 w 192"/>
              <a:gd name="T27" fmla="*/ 2147483646 h 188"/>
              <a:gd name="T28" fmla="*/ 2147483646 w 192"/>
              <a:gd name="T29" fmla="*/ 2147483646 h 188"/>
              <a:gd name="T30" fmla="*/ 2147483646 w 192"/>
              <a:gd name="T31" fmla="*/ 2147483646 h 188"/>
              <a:gd name="T32" fmla="*/ 2147483646 w 192"/>
              <a:gd name="T33" fmla="*/ 2147483646 h 188"/>
              <a:gd name="T34" fmla="*/ 2147483646 w 192"/>
              <a:gd name="T35" fmla="*/ 0 h 188"/>
              <a:gd name="T36" fmla="*/ 2147483646 w 192"/>
              <a:gd name="T37" fmla="*/ 2147483646 h 188"/>
              <a:gd name="T38" fmla="*/ 2147483646 w 192"/>
              <a:gd name="T39" fmla="*/ 2147483646 h 188"/>
              <a:gd name="T40" fmla="*/ 2147483646 w 192"/>
              <a:gd name="T41" fmla="*/ 2147483646 h 188"/>
              <a:gd name="T42" fmla="*/ 2147483646 w 192"/>
              <a:gd name="T43" fmla="*/ 2147483646 h 188"/>
              <a:gd name="T44" fmla="*/ 2147483646 w 192"/>
              <a:gd name="T45" fmla="*/ 2147483646 h 188"/>
              <a:gd name="T46" fmla="*/ 2147483646 w 192"/>
              <a:gd name="T47" fmla="*/ 2147483646 h 188"/>
              <a:gd name="T48" fmla="*/ 2147483646 w 192"/>
              <a:gd name="T49" fmla="*/ 2147483646 h 188"/>
              <a:gd name="T50" fmla="*/ 2147483646 w 192"/>
              <a:gd name="T51" fmla="*/ 2147483646 h 188"/>
              <a:gd name="T52" fmla="*/ 2147483646 w 192"/>
              <a:gd name="T53" fmla="*/ 2147483646 h 18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92"/>
              <a:gd name="T82" fmla="*/ 0 h 188"/>
              <a:gd name="T83" fmla="*/ 192 w 192"/>
              <a:gd name="T84" fmla="*/ 188 h 18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92" h="188">
                <a:moveTo>
                  <a:pt x="123" y="175"/>
                </a:moveTo>
                <a:cubicBezTo>
                  <a:pt x="123" y="148"/>
                  <a:pt x="123" y="148"/>
                  <a:pt x="123" y="148"/>
                </a:cubicBezTo>
                <a:cubicBezTo>
                  <a:pt x="68" y="149"/>
                  <a:pt x="68" y="149"/>
                  <a:pt x="68" y="149"/>
                </a:cubicBezTo>
                <a:cubicBezTo>
                  <a:pt x="68" y="176"/>
                  <a:pt x="68" y="176"/>
                  <a:pt x="68" y="176"/>
                </a:cubicBezTo>
                <a:cubicBezTo>
                  <a:pt x="56" y="182"/>
                  <a:pt x="56" y="182"/>
                  <a:pt x="56" y="182"/>
                </a:cubicBezTo>
                <a:cubicBezTo>
                  <a:pt x="56" y="182"/>
                  <a:pt x="53" y="188"/>
                  <a:pt x="60" y="188"/>
                </a:cubicBezTo>
                <a:cubicBezTo>
                  <a:pt x="130" y="188"/>
                  <a:pt x="130" y="188"/>
                  <a:pt x="130" y="188"/>
                </a:cubicBezTo>
                <a:cubicBezTo>
                  <a:pt x="130" y="188"/>
                  <a:pt x="138" y="185"/>
                  <a:pt x="135" y="183"/>
                </a:cubicBezTo>
                <a:cubicBezTo>
                  <a:pt x="133" y="180"/>
                  <a:pt x="123" y="175"/>
                  <a:pt x="123" y="175"/>
                </a:cubicBezTo>
                <a:close/>
                <a:moveTo>
                  <a:pt x="173" y="0"/>
                </a:moveTo>
                <a:cubicBezTo>
                  <a:pt x="18" y="0"/>
                  <a:pt x="18" y="0"/>
                  <a:pt x="18" y="0"/>
                </a:cubicBezTo>
                <a:cubicBezTo>
                  <a:pt x="8" y="0"/>
                  <a:pt x="0" y="9"/>
                  <a:pt x="0" y="19"/>
                </a:cubicBezTo>
                <a:cubicBezTo>
                  <a:pt x="0" y="126"/>
                  <a:pt x="0" y="126"/>
                  <a:pt x="0" y="126"/>
                </a:cubicBezTo>
                <a:cubicBezTo>
                  <a:pt x="0" y="136"/>
                  <a:pt x="8" y="144"/>
                  <a:pt x="18" y="144"/>
                </a:cubicBezTo>
                <a:cubicBezTo>
                  <a:pt x="173" y="144"/>
                  <a:pt x="173" y="144"/>
                  <a:pt x="173" y="144"/>
                </a:cubicBezTo>
                <a:cubicBezTo>
                  <a:pt x="183" y="144"/>
                  <a:pt x="192" y="136"/>
                  <a:pt x="192" y="126"/>
                </a:cubicBezTo>
                <a:cubicBezTo>
                  <a:pt x="192" y="19"/>
                  <a:pt x="192" y="19"/>
                  <a:pt x="192" y="19"/>
                </a:cubicBezTo>
                <a:cubicBezTo>
                  <a:pt x="192" y="9"/>
                  <a:pt x="183" y="0"/>
                  <a:pt x="173" y="0"/>
                </a:cubicBezTo>
                <a:close/>
                <a:moveTo>
                  <a:pt x="180" y="100"/>
                </a:moveTo>
                <a:cubicBezTo>
                  <a:pt x="180" y="107"/>
                  <a:pt x="174" y="112"/>
                  <a:pt x="167" y="112"/>
                </a:cubicBezTo>
                <a:cubicBezTo>
                  <a:pt x="24" y="112"/>
                  <a:pt x="24" y="112"/>
                  <a:pt x="24" y="112"/>
                </a:cubicBezTo>
                <a:cubicBezTo>
                  <a:pt x="17" y="112"/>
                  <a:pt x="11" y="107"/>
                  <a:pt x="11" y="100"/>
                </a:cubicBezTo>
                <a:cubicBezTo>
                  <a:pt x="11" y="25"/>
                  <a:pt x="11" y="25"/>
                  <a:pt x="11" y="25"/>
                </a:cubicBezTo>
                <a:cubicBezTo>
                  <a:pt x="11" y="18"/>
                  <a:pt x="17" y="12"/>
                  <a:pt x="24" y="12"/>
                </a:cubicBezTo>
                <a:cubicBezTo>
                  <a:pt x="167" y="12"/>
                  <a:pt x="167" y="12"/>
                  <a:pt x="167" y="12"/>
                </a:cubicBezTo>
                <a:cubicBezTo>
                  <a:pt x="174" y="12"/>
                  <a:pt x="180" y="18"/>
                  <a:pt x="180" y="25"/>
                </a:cubicBezTo>
                <a:lnTo>
                  <a:pt x="180" y="100"/>
                </a:lnTo>
                <a:close/>
              </a:path>
            </a:pathLst>
          </a:custGeom>
          <a:solidFill>
            <a:srgbClr val="0070C0"/>
          </a:solidFill>
          <a:ln>
            <a:noFill/>
          </a:ln>
        </p:spPr>
        <p:txBody>
          <a:bodyPr lIns="96404" tIns="48203" rIns="96404" bIns="48203"/>
          <a:lstStyle/>
          <a:p>
            <a:endParaRPr lang="zh-CN" altLang="en-US">
              <a:latin typeface="+mn-lt"/>
              <a:ea typeface="+mn-ea"/>
              <a:cs typeface="+mn-ea"/>
              <a:sym typeface="+mn-lt"/>
            </a:endParaRPr>
          </a:p>
        </p:txBody>
      </p:sp>
      <p:sp>
        <p:nvSpPr>
          <p:cNvPr id="12307" name="Freeform 17"/>
          <p:cNvSpPr>
            <a:spLocks noEditPoints="1" noChangeArrowheads="1"/>
          </p:cNvSpPr>
          <p:nvPr/>
        </p:nvSpPr>
        <p:spPr bwMode="auto">
          <a:xfrm>
            <a:off x="4220999" y="3426485"/>
            <a:ext cx="269487" cy="510518"/>
          </a:xfrm>
          <a:custGeom>
            <a:avLst/>
            <a:gdLst>
              <a:gd name="T0" fmla="*/ 2147483646 w 104"/>
              <a:gd name="T1" fmla="*/ 0 h 200"/>
              <a:gd name="T2" fmla="*/ 2147483646 w 104"/>
              <a:gd name="T3" fmla="*/ 0 h 200"/>
              <a:gd name="T4" fmla="*/ 0 w 104"/>
              <a:gd name="T5" fmla="*/ 2147483646 h 200"/>
              <a:gd name="T6" fmla="*/ 0 w 104"/>
              <a:gd name="T7" fmla="*/ 2147483646 h 200"/>
              <a:gd name="T8" fmla="*/ 2147483646 w 104"/>
              <a:gd name="T9" fmla="*/ 2147483646 h 200"/>
              <a:gd name="T10" fmla="*/ 2147483646 w 104"/>
              <a:gd name="T11" fmla="*/ 2147483646 h 200"/>
              <a:gd name="T12" fmla="*/ 2147483646 w 104"/>
              <a:gd name="T13" fmla="*/ 2147483646 h 200"/>
              <a:gd name="T14" fmla="*/ 2147483646 w 104"/>
              <a:gd name="T15" fmla="*/ 2147483646 h 200"/>
              <a:gd name="T16" fmla="*/ 2147483646 w 104"/>
              <a:gd name="T17" fmla="*/ 0 h 200"/>
              <a:gd name="T18" fmla="*/ 2147483646 w 104"/>
              <a:gd name="T19" fmla="*/ 2147483646 h 200"/>
              <a:gd name="T20" fmla="*/ 2147483646 w 104"/>
              <a:gd name="T21" fmla="*/ 2147483646 h 200"/>
              <a:gd name="T22" fmla="*/ 2147483646 w 104"/>
              <a:gd name="T23" fmla="*/ 2147483646 h 200"/>
              <a:gd name="T24" fmla="*/ 2147483646 w 104"/>
              <a:gd name="T25" fmla="*/ 2147483646 h 200"/>
              <a:gd name="T26" fmla="*/ 2147483646 w 104"/>
              <a:gd name="T27" fmla="*/ 2147483646 h 200"/>
              <a:gd name="T28" fmla="*/ 2147483646 w 104"/>
              <a:gd name="T29" fmla="*/ 2147483646 h 200"/>
              <a:gd name="T30" fmla="*/ 2147483646 w 104"/>
              <a:gd name="T31" fmla="*/ 2147483646 h 200"/>
              <a:gd name="T32" fmla="*/ 2147483646 w 104"/>
              <a:gd name="T33" fmla="*/ 2147483646 h 200"/>
              <a:gd name="T34" fmla="*/ 2147483646 w 104"/>
              <a:gd name="T35" fmla="*/ 2147483646 h 200"/>
              <a:gd name="T36" fmla="*/ 2147483646 w 104"/>
              <a:gd name="T37" fmla="*/ 2147483646 h 200"/>
              <a:gd name="T38" fmla="*/ 2147483646 w 104"/>
              <a:gd name="T39" fmla="*/ 2147483646 h 200"/>
              <a:gd name="T40" fmla="*/ 2147483646 w 104"/>
              <a:gd name="T41" fmla="*/ 2147483646 h 200"/>
              <a:gd name="T42" fmla="*/ 2147483646 w 104"/>
              <a:gd name="T43" fmla="*/ 2147483646 h 200"/>
              <a:gd name="T44" fmla="*/ 2147483646 w 104"/>
              <a:gd name="T45" fmla="*/ 2147483646 h 200"/>
              <a:gd name="T46" fmla="*/ 2147483646 w 104"/>
              <a:gd name="T47" fmla="*/ 2147483646 h 200"/>
              <a:gd name="T48" fmla="*/ 2147483646 w 104"/>
              <a:gd name="T49" fmla="*/ 2147483646 h 200"/>
              <a:gd name="T50" fmla="*/ 2147483646 w 104"/>
              <a:gd name="T51" fmla="*/ 2147483646 h 20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04"/>
              <a:gd name="T79" fmla="*/ 0 h 200"/>
              <a:gd name="T80" fmla="*/ 104 w 104"/>
              <a:gd name="T81" fmla="*/ 200 h 200"/>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04" h="200">
                <a:moveTo>
                  <a:pt x="87" y="0"/>
                </a:moveTo>
                <a:cubicBezTo>
                  <a:pt x="16" y="0"/>
                  <a:pt x="16" y="0"/>
                  <a:pt x="16" y="0"/>
                </a:cubicBezTo>
                <a:cubicBezTo>
                  <a:pt x="7" y="0"/>
                  <a:pt x="0" y="8"/>
                  <a:pt x="0" y="17"/>
                </a:cubicBezTo>
                <a:cubicBezTo>
                  <a:pt x="0" y="183"/>
                  <a:pt x="0" y="183"/>
                  <a:pt x="0" y="183"/>
                </a:cubicBezTo>
                <a:cubicBezTo>
                  <a:pt x="0" y="192"/>
                  <a:pt x="7" y="200"/>
                  <a:pt x="16" y="200"/>
                </a:cubicBezTo>
                <a:cubicBezTo>
                  <a:pt x="87" y="200"/>
                  <a:pt x="87" y="200"/>
                  <a:pt x="87" y="200"/>
                </a:cubicBezTo>
                <a:cubicBezTo>
                  <a:pt x="96" y="200"/>
                  <a:pt x="104" y="192"/>
                  <a:pt x="104" y="183"/>
                </a:cubicBezTo>
                <a:cubicBezTo>
                  <a:pt x="104" y="17"/>
                  <a:pt x="104" y="17"/>
                  <a:pt x="104" y="17"/>
                </a:cubicBezTo>
                <a:cubicBezTo>
                  <a:pt x="104" y="8"/>
                  <a:pt x="96" y="0"/>
                  <a:pt x="87" y="0"/>
                </a:cubicBezTo>
                <a:moveTo>
                  <a:pt x="43" y="13"/>
                </a:moveTo>
                <a:cubicBezTo>
                  <a:pt x="63" y="13"/>
                  <a:pt x="63" y="13"/>
                  <a:pt x="63" y="13"/>
                </a:cubicBezTo>
                <a:cubicBezTo>
                  <a:pt x="65" y="13"/>
                  <a:pt x="66" y="15"/>
                  <a:pt x="66" y="17"/>
                </a:cubicBezTo>
                <a:cubicBezTo>
                  <a:pt x="66" y="19"/>
                  <a:pt x="65" y="20"/>
                  <a:pt x="63" y="20"/>
                </a:cubicBezTo>
                <a:cubicBezTo>
                  <a:pt x="43" y="20"/>
                  <a:pt x="43" y="20"/>
                  <a:pt x="43" y="20"/>
                </a:cubicBezTo>
                <a:cubicBezTo>
                  <a:pt x="41" y="20"/>
                  <a:pt x="40" y="19"/>
                  <a:pt x="40" y="17"/>
                </a:cubicBezTo>
                <a:cubicBezTo>
                  <a:pt x="40" y="15"/>
                  <a:pt x="41" y="13"/>
                  <a:pt x="43" y="13"/>
                </a:cubicBezTo>
                <a:moveTo>
                  <a:pt x="53" y="193"/>
                </a:moveTo>
                <a:cubicBezTo>
                  <a:pt x="47" y="193"/>
                  <a:pt x="43" y="189"/>
                  <a:pt x="43" y="183"/>
                </a:cubicBezTo>
                <a:cubicBezTo>
                  <a:pt x="43" y="178"/>
                  <a:pt x="47" y="173"/>
                  <a:pt x="53" y="173"/>
                </a:cubicBezTo>
                <a:cubicBezTo>
                  <a:pt x="58" y="173"/>
                  <a:pt x="63" y="178"/>
                  <a:pt x="63" y="183"/>
                </a:cubicBezTo>
                <a:cubicBezTo>
                  <a:pt x="63" y="189"/>
                  <a:pt x="58" y="193"/>
                  <a:pt x="53" y="193"/>
                </a:cubicBezTo>
                <a:moveTo>
                  <a:pt x="96" y="164"/>
                </a:moveTo>
                <a:cubicBezTo>
                  <a:pt x="8" y="164"/>
                  <a:pt x="8" y="164"/>
                  <a:pt x="8" y="164"/>
                </a:cubicBezTo>
                <a:cubicBezTo>
                  <a:pt x="8" y="32"/>
                  <a:pt x="8" y="32"/>
                  <a:pt x="8" y="32"/>
                </a:cubicBezTo>
                <a:cubicBezTo>
                  <a:pt x="96" y="32"/>
                  <a:pt x="96" y="32"/>
                  <a:pt x="96" y="32"/>
                </a:cubicBezTo>
                <a:lnTo>
                  <a:pt x="96" y="164"/>
                </a:lnTo>
                <a:close/>
              </a:path>
            </a:pathLst>
          </a:custGeom>
          <a:solidFill>
            <a:srgbClr val="0070C0"/>
          </a:solidFill>
          <a:ln>
            <a:noFill/>
          </a:ln>
        </p:spPr>
        <p:txBody>
          <a:bodyPr lIns="96404" tIns="48203" rIns="96404" bIns="48203"/>
          <a:lstStyle/>
          <a:p>
            <a:endParaRPr lang="zh-CN" altLang="en-US">
              <a:latin typeface="+mn-lt"/>
              <a:ea typeface="+mn-ea"/>
              <a:cs typeface="+mn-ea"/>
              <a:sym typeface="+mn-lt"/>
            </a:endParaRPr>
          </a:p>
        </p:txBody>
      </p:sp>
      <p:sp>
        <p:nvSpPr>
          <p:cNvPr id="12308" name="TextBox 29"/>
          <p:cNvSpPr>
            <a:spLocks noChangeArrowheads="1"/>
          </p:cNvSpPr>
          <p:nvPr/>
        </p:nvSpPr>
        <p:spPr bwMode="auto">
          <a:xfrm>
            <a:off x="1188018" y="2209604"/>
            <a:ext cx="2661393" cy="783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404" tIns="48203" rIns="96404" bIns="48203">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50000"/>
              </a:lnSpc>
              <a:spcBef>
                <a:spcPct val="0"/>
              </a:spcBef>
              <a:buFont typeface="Arial" panose="020B0604020202020204" pitchFamily="34" charset="0"/>
              <a:buNone/>
            </a:pPr>
            <a:r>
              <a:rPr lang="zh-CN" altLang="en-US" sz="1580" dirty="0">
                <a:solidFill>
                  <a:srgbClr val="3F3F3F"/>
                </a:solidFill>
                <a:latin typeface="+mn-lt"/>
                <a:ea typeface="+mn-ea"/>
                <a:cs typeface="+mn-ea"/>
                <a:sym typeface="+mn-lt"/>
              </a:rPr>
              <a:t>点击添加文字说明</a:t>
            </a:r>
          </a:p>
          <a:p>
            <a:pPr algn="ctr" eaLnBrk="1" hangingPunct="1">
              <a:lnSpc>
                <a:spcPct val="150000"/>
              </a:lnSpc>
              <a:spcBef>
                <a:spcPct val="0"/>
              </a:spcBef>
              <a:buFont typeface="Arial" panose="020B0604020202020204" pitchFamily="34" charset="0"/>
              <a:buNone/>
            </a:pPr>
            <a:r>
              <a:rPr lang="zh-CN" altLang="en-US" sz="1580" dirty="0">
                <a:solidFill>
                  <a:srgbClr val="3F3F3F"/>
                </a:solidFill>
                <a:latin typeface="+mn-lt"/>
                <a:ea typeface="+mn-ea"/>
                <a:cs typeface="+mn-ea"/>
                <a:sym typeface="+mn-lt"/>
              </a:rPr>
              <a:t>点击添加文字说明</a:t>
            </a:r>
            <a:endParaRPr lang="zh-CN" altLang="en-US" sz="2005" dirty="0">
              <a:latin typeface="+mn-lt"/>
              <a:ea typeface="+mn-ea"/>
              <a:cs typeface="+mn-ea"/>
              <a:sym typeface="+mn-lt"/>
            </a:endParaRPr>
          </a:p>
        </p:txBody>
      </p:sp>
      <p:sp>
        <p:nvSpPr>
          <p:cNvPr id="12309" name="TextBox 29"/>
          <p:cNvSpPr>
            <a:spLocks noChangeArrowheads="1"/>
          </p:cNvSpPr>
          <p:nvPr/>
        </p:nvSpPr>
        <p:spPr bwMode="auto">
          <a:xfrm>
            <a:off x="1188018" y="3240688"/>
            <a:ext cx="2661393" cy="783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404" tIns="48203" rIns="96404" bIns="48203">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50000"/>
              </a:lnSpc>
              <a:spcBef>
                <a:spcPct val="0"/>
              </a:spcBef>
              <a:buFont typeface="Arial" panose="020B0604020202020204" pitchFamily="34" charset="0"/>
              <a:buNone/>
            </a:pPr>
            <a:r>
              <a:rPr lang="zh-CN" altLang="en-US" sz="1580">
                <a:solidFill>
                  <a:srgbClr val="3F3F3F"/>
                </a:solidFill>
                <a:latin typeface="+mn-lt"/>
                <a:ea typeface="+mn-ea"/>
                <a:cs typeface="+mn-ea"/>
                <a:sym typeface="+mn-lt"/>
              </a:rPr>
              <a:t>点击添加文字说明</a:t>
            </a:r>
          </a:p>
          <a:p>
            <a:pPr algn="ctr" eaLnBrk="1" hangingPunct="1">
              <a:lnSpc>
                <a:spcPct val="150000"/>
              </a:lnSpc>
              <a:spcBef>
                <a:spcPct val="0"/>
              </a:spcBef>
              <a:buFont typeface="Arial" panose="020B0604020202020204" pitchFamily="34" charset="0"/>
              <a:buNone/>
            </a:pPr>
            <a:r>
              <a:rPr lang="zh-CN" altLang="en-US" sz="1580">
                <a:solidFill>
                  <a:srgbClr val="3F3F3F"/>
                </a:solidFill>
                <a:latin typeface="+mn-lt"/>
                <a:ea typeface="+mn-ea"/>
                <a:cs typeface="+mn-ea"/>
                <a:sym typeface="+mn-lt"/>
              </a:rPr>
              <a:t>点击添加文字说明</a:t>
            </a:r>
            <a:endParaRPr lang="zh-CN" altLang="en-US" sz="2005">
              <a:latin typeface="+mn-lt"/>
              <a:ea typeface="+mn-ea"/>
              <a:cs typeface="+mn-ea"/>
              <a:sym typeface="+mn-lt"/>
            </a:endParaRPr>
          </a:p>
        </p:txBody>
      </p:sp>
      <p:sp>
        <p:nvSpPr>
          <p:cNvPr id="12310" name="TextBox 29"/>
          <p:cNvSpPr>
            <a:spLocks noChangeArrowheads="1"/>
          </p:cNvSpPr>
          <p:nvPr/>
        </p:nvSpPr>
        <p:spPr bwMode="auto">
          <a:xfrm>
            <a:off x="1188018" y="4271768"/>
            <a:ext cx="2661393" cy="783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404" tIns="48203" rIns="96404" bIns="48203">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50000"/>
              </a:lnSpc>
              <a:spcBef>
                <a:spcPct val="0"/>
              </a:spcBef>
              <a:buFont typeface="Arial" panose="020B0604020202020204" pitchFamily="34" charset="0"/>
              <a:buNone/>
            </a:pPr>
            <a:r>
              <a:rPr lang="zh-CN" altLang="en-US" sz="1580" dirty="0">
                <a:solidFill>
                  <a:srgbClr val="3F3F3F"/>
                </a:solidFill>
                <a:latin typeface="+mn-lt"/>
                <a:ea typeface="+mn-ea"/>
                <a:cs typeface="+mn-ea"/>
                <a:sym typeface="+mn-lt"/>
              </a:rPr>
              <a:t>点击添加文字说明</a:t>
            </a:r>
          </a:p>
          <a:p>
            <a:pPr algn="ctr" eaLnBrk="1" hangingPunct="1">
              <a:lnSpc>
                <a:spcPct val="150000"/>
              </a:lnSpc>
              <a:spcBef>
                <a:spcPct val="0"/>
              </a:spcBef>
              <a:buFont typeface="Arial" panose="020B0604020202020204" pitchFamily="34" charset="0"/>
              <a:buNone/>
            </a:pPr>
            <a:r>
              <a:rPr lang="zh-CN" altLang="en-US" sz="1580" dirty="0">
                <a:solidFill>
                  <a:srgbClr val="3F3F3F"/>
                </a:solidFill>
                <a:latin typeface="+mn-lt"/>
                <a:ea typeface="+mn-ea"/>
                <a:cs typeface="+mn-ea"/>
                <a:sym typeface="+mn-lt"/>
              </a:rPr>
              <a:t>点击添加文字说明</a:t>
            </a:r>
            <a:endParaRPr lang="zh-CN" altLang="en-US" sz="2005" dirty="0">
              <a:latin typeface="+mn-lt"/>
              <a:ea typeface="+mn-ea"/>
              <a:cs typeface="+mn-ea"/>
              <a:sym typeface="+mn-lt"/>
            </a:endParaRPr>
          </a:p>
        </p:txBody>
      </p:sp>
      <p:sp>
        <p:nvSpPr>
          <p:cNvPr id="12311" name="TextBox 29"/>
          <p:cNvSpPr>
            <a:spLocks noChangeArrowheads="1"/>
          </p:cNvSpPr>
          <p:nvPr/>
        </p:nvSpPr>
        <p:spPr bwMode="auto">
          <a:xfrm>
            <a:off x="1188018" y="5302848"/>
            <a:ext cx="2661393" cy="7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404" tIns="48203" rIns="96404" bIns="48203">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a:lnSpc>
                <a:spcPct val="150000"/>
              </a:lnSpc>
              <a:spcBef>
                <a:spcPct val="0"/>
              </a:spcBef>
              <a:buNone/>
            </a:pPr>
            <a:r>
              <a:rPr lang="zh-CN" altLang="en-US" sz="1580" dirty="0">
                <a:solidFill>
                  <a:srgbClr val="3F3F3F"/>
                </a:solidFill>
                <a:latin typeface="+mn-lt"/>
                <a:ea typeface="+mn-ea"/>
                <a:cs typeface="+mn-ea"/>
                <a:sym typeface="+mn-lt"/>
              </a:rPr>
              <a:t>点击添加文字说明</a:t>
            </a:r>
          </a:p>
          <a:p>
            <a:pPr algn="ctr">
              <a:lnSpc>
                <a:spcPct val="150000"/>
              </a:lnSpc>
              <a:spcBef>
                <a:spcPct val="0"/>
              </a:spcBef>
              <a:buNone/>
            </a:pPr>
            <a:r>
              <a:rPr lang="zh-CN" altLang="en-US" sz="1580" dirty="0">
                <a:solidFill>
                  <a:srgbClr val="3F3F3F"/>
                </a:solidFill>
                <a:latin typeface="+mn-lt"/>
                <a:ea typeface="+mn-ea"/>
                <a:cs typeface="+mn-ea"/>
                <a:sym typeface="+mn-lt"/>
              </a:rPr>
              <a:t>点击添加文字说明</a:t>
            </a:r>
          </a:p>
        </p:txBody>
      </p:sp>
      <p:sp>
        <p:nvSpPr>
          <p:cNvPr id="7" name="文本占位符 6"/>
          <p:cNvSpPr>
            <a:spLocks noGrp="1"/>
          </p:cNvSpPr>
          <p:nvPr>
            <p:ph type="body" sz="quarter" idx="13"/>
          </p:nvPr>
        </p:nvSpPr>
        <p:spPr/>
        <p:txBody>
          <a:bodyPr/>
          <a:lstStyle/>
          <a:p>
            <a:r>
              <a:rPr lang="zh-CN" altLang="en-US">
                <a:cs typeface="+mn-ea"/>
                <a:sym typeface="+mn-lt"/>
              </a:rPr>
              <a:t>点击输入标题内容</a:t>
            </a:r>
            <a:endParaRPr lang="zh-CN" altLang="en-US" dirty="0">
              <a:cs typeface="+mn-ea"/>
              <a:sym typeface="+mn-lt"/>
            </a:endParaRPr>
          </a:p>
        </p:txBody>
      </p:sp>
      <p:sp>
        <p:nvSpPr>
          <p:cNvPr id="31" name="灯片编号占位符 2"/>
          <p:cNvSpPr>
            <a:spLocks noGrp="1"/>
          </p:cNvSpPr>
          <p:nvPr>
            <p:ph type="sldNum" sz="quarter" idx="4294967295"/>
          </p:nvPr>
        </p:nvSpPr>
        <p:spPr>
          <a:xfrm>
            <a:off x="12230100" y="266700"/>
            <a:ext cx="628650" cy="385763"/>
          </a:xfrm>
        </p:spPr>
        <p:txBody>
          <a:bodyPr/>
          <a:lstStyle/>
          <a:p>
            <a:fld id="{370D8578-DDD4-487D-A316-C8E65CC577E1}" type="slidenum">
              <a:rPr lang="zh-CN" altLang="en-US" smtClean="0">
                <a:latin typeface="+mn-lt"/>
                <a:ea typeface="+mn-ea"/>
                <a:cs typeface="+mn-ea"/>
                <a:sym typeface="+mn-lt"/>
              </a:rPr>
              <a:pPr/>
              <a:t>9</a:t>
            </a:fld>
            <a:endParaRPr lang="zh-CN" altLang="en-US" dirty="0">
              <a:latin typeface="+mn-lt"/>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2306"/>
                                        </p:tgtEl>
                                        <p:attrNameLst>
                                          <p:attrName>style.visibility</p:attrName>
                                        </p:attrNameLst>
                                      </p:cBhvr>
                                      <p:to>
                                        <p:strVal val="visible"/>
                                      </p:to>
                                    </p:set>
                                    <p:animEffect transition="in" filter="randombar(horizontal)">
                                      <p:cBhvr>
                                        <p:cTn id="7" dur="500"/>
                                        <p:tgtEl>
                                          <p:spTgt spid="12306"/>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12308"/>
                                        </p:tgtEl>
                                        <p:attrNameLst>
                                          <p:attrName>style.visibility</p:attrName>
                                        </p:attrNameLst>
                                      </p:cBhvr>
                                      <p:to>
                                        <p:strVal val="visible"/>
                                      </p:to>
                                    </p:set>
                                    <p:animEffect transition="in" filter="wipe(right)">
                                      <p:cBhvr>
                                        <p:cTn id="11" dur="500"/>
                                        <p:tgtEl>
                                          <p:spTgt spid="12308"/>
                                        </p:tgtEl>
                                      </p:cBhvr>
                                    </p:animEffect>
                                  </p:childTnLst>
                                </p:cTn>
                              </p:par>
                              <p:par>
                                <p:cTn id="12" presetID="22" presetClass="entr" presetSubtype="8"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12307"/>
                                        </p:tgtEl>
                                        <p:attrNameLst>
                                          <p:attrName>style.visibility</p:attrName>
                                        </p:attrNameLst>
                                      </p:cBhvr>
                                      <p:to>
                                        <p:strVal val="visible"/>
                                      </p:to>
                                    </p:set>
                                    <p:animEffect transition="in" filter="randombar(horizontal)">
                                      <p:cBhvr>
                                        <p:cTn id="19" dur="500"/>
                                        <p:tgtEl>
                                          <p:spTgt spid="12307"/>
                                        </p:tgtEl>
                                      </p:cBhvr>
                                    </p:animEffect>
                                  </p:childTnLst>
                                </p:cTn>
                              </p:par>
                            </p:childTnLst>
                          </p:cTn>
                        </p:par>
                        <p:par>
                          <p:cTn id="20" fill="hold">
                            <p:stCondLst>
                              <p:cond delay="500"/>
                            </p:stCondLst>
                            <p:childTnLst>
                              <p:par>
                                <p:cTn id="21" presetID="22" presetClass="entr" presetSubtype="2" fill="hold" grpId="0" nodeType="afterEffect">
                                  <p:stCondLst>
                                    <p:cond delay="0"/>
                                  </p:stCondLst>
                                  <p:childTnLst>
                                    <p:set>
                                      <p:cBhvr>
                                        <p:cTn id="22" dur="1" fill="hold">
                                          <p:stCondLst>
                                            <p:cond delay="0"/>
                                          </p:stCondLst>
                                        </p:cTn>
                                        <p:tgtEl>
                                          <p:spTgt spid="12309"/>
                                        </p:tgtEl>
                                        <p:attrNameLst>
                                          <p:attrName>style.visibility</p:attrName>
                                        </p:attrNameLst>
                                      </p:cBhvr>
                                      <p:to>
                                        <p:strVal val="visible"/>
                                      </p:to>
                                    </p:set>
                                    <p:animEffect transition="in" filter="wipe(right)">
                                      <p:cBhvr>
                                        <p:cTn id="23" dur="500"/>
                                        <p:tgtEl>
                                          <p:spTgt spid="12309"/>
                                        </p:tgtEl>
                                      </p:cBhvr>
                                    </p:animEffect>
                                  </p:childTnLst>
                                </p:cTn>
                              </p:par>
                              <p:par>
                                <p:cTn id="24" presetID="22" presetClass="entr" presetSubtype="8"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left)">
                                      <p:cBhvr>
                                        <p:cTn id="26" dur="500"/>
                                        <p:tgtEl>
                                          <p:spTgt spid="4"/>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12304"/>
                                        </p:tgtEl>
                                        <p:attrNameLst>
                                          <p:attrName>style.visibility</p:attrName>
                                        </p:attrNameLst>
                                      </p:cBhvr>
                                      <p:to>
                                        <p:strVal val="visible"/>
                                      </p:to>
                                    </p:set>
                                    <p:animEffect transition="in" filter="randombar(horizontal)">
                                      <p:cBhvr>
                                        <p:cTn id="31" dur="500"/>
                                        <p:tgtEl>
                                          <p:spTgt spid="12304"/>
                                        </p:tgtEl>
                                      </p:cBhvr>
                                    </p:animEffect>
                                  </p:childTnLst>
                                </p:cTn>
                              </p:par>
                            </p:childTnLst>
                          </p:cTn>
                        </p:par>
                        <p:par>
                          <p:cTn id="32" fill="hold">
                            <p:stCondLst>
                              <p:cond delay="500"/>
                            </p:stCondLst>
                            <p:childTnLst>
                              <p:par>
                                <p:cTn id="33" presetID="22" presetClass="entr" presetSubtype="2" fill="hold" grpId="0" nodeType="afterEffect">
                                  <p:stCondLst>
                                    <p:cond delay="0"/>
                                  </p:stCondLst>
                                  <p:childTnLst>
                                    <p:set>
                                      <p:cBhvr>
                                        <p:cTn id="34" dur="1" fill="hold">
                                          <p:stCondLst>
                                            <p:cond delay="0"/>
                                          </p:stCondLst>
                                        </p:cTn>
                                        <p:tgtEl>
                                          <p:spTgt spid="12310"/>
                                        </p:tgtEl>
                                        <p:attrNameLst>
                                          <p:attrName>style.visibility</p:attrName>
                                        </p:attrNameLst>
                                      </p:cBhvr>
                                      <p:to>
                                        <p:strVal val="visible"/>
                                      </p:to>
                                    </p:set>
                                    <p:animEffect transition="in" filter="wipe(right)">
                                      <p:cBhvr>
                                        <p:cTn id="35" dur="500"/>
                                        <p:tgtEl>
                                          <p:spTgt spid="12310"/>
                                        </p:tgtEl>
                                      </p:cBhvr>
                                    </p:animEffect>
                                  </p:childTnLst>
                                </p:cTn>
                              </p:par>
                              <p:par>
                                <p:cTn id="36" presetID="22" presetClass="entr" presetSubtype="8" fill="hold" nodeType="with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wipe(left)">
                                      <p:cBhvr>
                                        <p:cTn id="38" dur="500"/>
                                        <p:tgtEl>
                                          <p:spTgt spid="5"/>
                                        </p:tgtEl>
                                      </p:cBhvr>
                                    </p:animEffect>
                                  </p:childTnLst>
                                </p:cTn>
                              </p:par>
                            </p:childTnLst>
                          </p:cTn>
                        </p:par>
                      </p:childTnLst>
                    </p:cTn>
                  </p:par>
                  <p:par>
                    <p:cTn id="39" fill="hold">
                      <p:stCondLst>
                        <p:cond delay="indefinite"/>
                      </p:stCondLst>
                      <p:childTnLst>
                        <p:par>
                          <p:cTn id="40" fill="hold">
                            <p:stCondLst>
                              <p:cond delay="0"/>
                            </p:stCondLst>
                            <p:childTnLst>
                              <p:par>
                                <p:cTn id="41" presetID="14" presetClass="entr" presetSubtype="10" fill="hold" grpId="0" nodeType="clickEffect">
                                  <p:stCondLst>
                                    <p:cond delay="0"/>
                                  </p:stCondLst>
                                  <p:childTnLst>
                                    <p:set>
                                      <p:cBhvr>
                                        <p:cTn id="42" dur="1" fill="hold">
                                          <p:stCondLst>
                                            <p:cond delay="0"/>
                                          </p:stCondLst>
                                        </p:cTn>
                                        <p:tgtEl>
                                          <p:spTgt spid="12305"/>
                                        </p:tgtEl>
                                        <p:attrNameLst>
                                          <p:attrName>style.visibility</p:attrName>
                                        </p:attrNameLst>
                                      </p:cBhvr>
                                      <p:to>
                                        <p:strVal val="visible"/>
                                      </p:to>
                                    </p:set>
                                    <p:animEffect transition="in" filter="randombar(horizontal)">
                                      <p:cBhvr>
                                        <p:cTn id="43" dur="500"/>
                                        <p:tgtEl>
                                          <p:spTgt spid="12305"/>
                                        </p:tgtEl>
                                      </p:cBhvr>
                                    </p:animEffect>
                                  </p:childTnLst>
                                </p:cTn>
                              </p:par>
                            </p:childTnLst>
                          </p:cTn>
                        </p:par>
                        <p:par>
                          <p:cTn id="44" fill="hold">
                            <p:stCondLst>
                              <p:cond delay="500"/>
                            </p:stCondLst>
                            <p:childTnLst>
                              <p:par>
                                <p:cTn id="45" presetID="22" presetClass="entr" presetSubtype="2" fill="hold" grpId="0" nodeType="afterEffect">
                                  <p:stCondLst>
                                    <p:cond delay="0"/>
                                  </p:stCondLst>
                                  <p:childTnLst>
                                    <p:set>
                                      <p:cBhvr>
                                        <p:cTn id="46" dur="1" fill="hold">
                                          <p:stCondLst>
                                            <p:cond delay="0"/>
                                          </p:stCondLst>
                                        </p:cTn>
                                        <p:tgtEl>
                                          <p:spTgt spid="12311"/>
                                        </p:tgtEl>
                                        <p:attrNameLst>
                                          <p:attrName>style.visibility</p:attrName>
                                        </p:attrNameLst>
                                      </p:cBhvr>
                                      <p:to>
                                        <p:strVal val="visible"/>
                                      </p:to>
                                    </p:set>
                                    <p:animEffect transition="in" filter="wipe(right)">
                                      <p:cBhvr>
                                        <p:cTn id="47" dur="500"/>
                                        <p:tgtEl>
                                          <p:spTgt spid="12311"/>
                                        </p:tgtEl>
                                      </p:cBhvr>
                                    </p:animEffect>
                                  </p:childTnLst>
                                </p:cTn>
                              </p:par>
                              <p:par>
                                <p:cTn id="48" presetID="22" presetClass="entr" presetSubtype="8" fill="hold" nodeType="withEffect">
                                  <p:stCondLst>
                                    <p:cond delay="0"/>
                                  </p:stCondLst>
                                  <p:childTnLst>
                                    <p:set>
                                      <p:cBhvr>
                                        <p:cTn id="49" dur="1" fill="hold">
                                          <p:stCondLst>
                                            <p:cond delay="0"/>
                                          </p:stCondLst>
                                        </p:cTn>
                                        <p:tgtEl>
                                          <p:spTgt spid="6"/>
                                        </p:tgtEl>
                                        <p:attrNameLst>
                                          <p:attrName>style.visibility</p:attrName>
                                        </p:attrNameLst>
                                      </p:cBhvr>
                                      <p:to>
                                        <p:strVal val="visible"/>
                                      </p:to>
                                    </p:set>
                                    <p:animEffect transition="in" filter="wipe(left)">
                                      <p:cBhvr>
                                        <p:cTn id="5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04" grpId="0" animBg="1"/>
      <p:bldP spid="12305" grpId="0" animBg="1"/>
      <p:bldP spid="12306" grpId="0" animBg="1"/>
      <p:bldP spid="12307" grpId="0" animBg="1"/>
      <p:bldP spid="12308" grpId="0"/>
      <p:bldP spid="12309" grpId="0"/>
      <p:bldP spid="12310" grpId="0"/>
      <p:bldP spid="12311" grpId="0"/>
    </p:bldLst>
  </p:timing>
</p:sld>
</file>

<file path=ppt/tags/tag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4"/>
</p:tagLst>
</file>

<file path=ppt/tags/tag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4"/>
</p:tagLst>
</file>

<file path=ppt/tags/tag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3"/>
</p:tagLst>
</file>

<file path=ppt/tags/tag4.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heme/theme1.xml><?xml version="1.0" encoding="utf-8"?>
<a:theme xmlns:a="http://schemas.openxmlformats.org/drawingml/2006/main" name="自定义设计方案">
  <a:themeElements>
    <a:clrScheme name="自定义 5">
      <a:dk1>
        <a:sysClr val="windowText" lastClr="000000"/>
      </a:dk1>
      <a:lt1>
        <a:sysClr val="window" lastClr="FFFFFF"/>
      </a:lt1>
      <a:dk2>
        <a:srgbClr val="44546A"/>
      </a:dk2>
      <a:lt2>
        <a:srgbClr val="E7E6E6"/>
      </a:lt2>
      <a:accent1>
        <a:srgbClr val="0070C0"/>
      </a:accent1>
      <a:accent2>
        <a:srgbClr val="00B0F0"/>
      </a:accent2>
      <a:accent3>
        <a:srgbClr val="0070C0"/>
      </a:accent3>
      <a:accent4>
        <a:srgbClr val="00B0F0"/>
      </a:accent4>
      <a:accent5>
        <a:srgbClr val="0070C0"/>
      </a:accent5>
      <a:accent6>
        <a:srgbClr val="00B0F0"/>
      </a:accent6>
      <a:hlink>
        <a:srgbClr val="0070C0"/>
      </a:hlink>
      <a:folHlink>
        <a:srgbClr val="00B0F0"/>
      </a:folHlink>
    </a:clrScheme>
    <a:fontScheme name="自定义 3">
      <a:majorFont>
        <a:latin typeface="微软雅黑"/>
        <a:ea typeface="微软雅黑"/>
        <a:cs typeface=""/>
      </a:majorFont>
      <a:minorFont>
        <a:latin typeface="Impact"/>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2434</Words>
  <Application>Microsoft Office PowerPoint</Application>
  <PresentationFormat>自定义</PresentationFormat>
  <Paragraphs>492</Paragraphs>
  <Slides>38</Slides>
  <Notes>38</Notes>
  <HiddenSlides>0</HiddenSlides>
  <MMClips>2</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38</vt:i4>
      </vt:variant>
    </vt:vector>
  </HeadingPairs>
  <TitlesOfParts>
    <vt:vector size="46" baseType="lpstr">
      <vt:lpstr>linea-basic-10</vt:lpstr>
      <vt:lpstr>微软雅黑</vt:lpstr>
      <vt:lpstr>Arial</vt:lpstr>
      <vt:lpstr>Calibri</vt:lpstr>
      <vt:lpstr>Impact</vt:lpstr>
      <vt:lpstr>Source Sans Pro</vt:lpstr>
      <vt:lpstr>Wingdings</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bt097</dc:title>
  <dc:creator/>
  <cp:lastModifiedBy/>
  <cp:revision>3</cp:revision>
  <dcterms:created xsi:type="dcterms:W3CDTF">2016-11-12T16:40:00Z</dcterms:created>
  <dcterms:modified xsi:type="dcterms:W3CDTF">2019-09-04T09:01:56Z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